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264" r:id="rId4"/>
    <p:sldId id="265" r:id="rId5"/>
    <p:sldId id="266" r:id="rId6"/>
    <p:sldId id="267" r:id="rId7"/>
    <p:sldId id="271" r:id="rId8"/>
    <p:sldId id="273" r:id="rId9"/>
    <p:sldId id="268" r:id="rId10"/>
    <p:sldId id="272" r:id="rId11"/>
    <p:sldId id="269" r:id="rId12"/>
    <p:sldId id="275" r:id="rId13"/>
    <p:sldId id="274" r:id="rId14"/>
    <p:sldId id="27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7BF"/>
    <a:srgbClr val="84BC22"/>
    <a:srgbClr val="929BAA"/>
    <a:srgbClr val="4472C4"/>
    <a:srgbClr val="DADA00"/>
    <a:srgbClr val="48992A"/>
    <a:srgbClr val="A81031"/>
    <a:srgbClr val="D9D9D9"/>
    <a:srgbClr val="05634D"/>
    <a:srgbClr val="09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48B04-B4E2-4E73-9AED-8A28F1D17AE6}" v="423" dt="2019-05-11T06:23:37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Krapf" userId="bc1d8e4b3a1ca39d" providerId="LiveId" clId="{54548B04-B4E2-4E73-9AED-8A28F1D17AE6}"/>
    <pc:docChg chg="undo custSel addSld delSld modSld sldOrd">
      <pc:chgData name="Marco Krapf" userId="bc1d8e4b3a1ca39d" providerId="LiveId" clId="{54548B04-B4E2-4E73-9AED-8A28F1D17AE6}" dt="2019-05-11T06:23:43.393" v="5674" actId="1076"/>
      <pc:docMkLst>
        <pc:docMk/>
      </pc:docMkLst>
      <pc:sldChg chg="addSp delSp modSp add">
        <pc:chgData name="Marco Krapf" userId="bc1d8e4b3a1ca39d" providerId="LiveId" clId="{54548B04-B4E2-4E73-9AED-8A28F1D17AE6}" dt="2019-05-10T18:45:56.550" v="2640" actId="478"/>
        <pc:sldMkLst>
          <pc:docMk/>
          <pc:sldMk cId="2143290928" sldId="256"/>
        </pc:sldMkLst>
        <pc:spChg chg="del">
          <ac:chgData name="Marco Krapf" userId="bc1d8e4b3a1ca39d" providerId="LiveId" clId="{54548B04-B4E2-4E73-9AED-8A28F1D17AE6}" dt="2019-02-05T06:26:22.034" v="1"/>
          <ac:spMkLst>
            <pc:docMk/>
            <pc:sldMk cId="2143290928" sldId="256"/>
            <ac:spMk id="2" creationId="{39E693FE-7B78-4A21-B858-143F1AE96D0D}"/>
          </ac:spMkLst>
        </pc:spChg>
        <pc:spChg chg="add mod">
          <ac:chgData name="Marco Krapf" userId="bc1d8e4b3a1ca39d" providerId="LiveId" clId="{54548B04-B4E2-4E73-9AED-8A28F1D17AE6}" dt="2019-04-22T12:01:56.385" v="539" actId="20577"/>
          <ac:spMkLst>
            <pc:docMk/>
            <pc:sldMk cId="2143290928" sldId="256"/>
            <ac:spMk id="2" creationId="{B4929328-EFF7-4B44-A79E-7F7AEB0BFEDC}"/>
          </ac:spMkLst>
        </pc:spChg>
        <pc:spChg chg="add del mod">
          <ac:chgData name="Marco Krapf" userId="bc1d8e4b3a1ca39d" providerId="LiveId" clId="{54548B04-B4E2-4E73-9AED-8A28F1D17AE6}" dt="2019-05-01T10:11:14.166" v="719" actId="478"/>
          <ac:spMkLst>
            <pc:docMk/>
            <pc:sldMk cId="2143290928" sldId="256"/>
            <ac:spMk id="3" creationId="{8C411CF1-3235-4337-8F1A-AA932D766E2E}"/>
          </ac:spMkLst>
        </pc:spChg>
        <pc:spChg chg="del">
          <ac:chgData name="Marco Krapf" userId="bc1d8e4b3a1ca39d" providerId="LiveId" clId="{54548B04-B4E2-4E73-9AED-8A28F1D17AE6}" dt="2019-02-05T06:26:22.034" v="1"/>
          <ac:spMkLst>
            <pc:docMk/>
            <pc:sldMk cId="2143290928" sldId="256"/>
            <ac:spMk id="3" creationId="{C914E763-93CA-4F7C-9077-5D2E009CE204}"/>
          </ac:spMkLst>
        </pc:spChg>
        <pc:spChg chg="add mod">
          <ac:chgData name="Marco Krapf" userId="bc1d8e4b3a1ca39d" providerId="LiveId" clId="{54548B04-B4E2-4E73-9AED-8A28F1D17AE6}" dt="2019-05-01T10:12:34.399" v="727" actId="1038"/>
          <ac:spMkLst>
            <pc:docMk/>
            <pc:sldMk cId="2143290928" sldId="256"/>
            <ac:spMk id="6" creationId="{4A20BA2C-2E70-40E5-B318-9A6B507512C0}"/>
          </ac:spMkLst>
        </pc:spChg>
        <pc:spChg chg="mod">
          <ac:chgData name="Marco Krapf" userId="bc1d8e4b3a1ca39d" providerId="LiveId" clId="{54548B04-B4E2-4E73-9AED-8A28F1D17AE6}" dt="2019-05-01T10:17:23.868" v="765" actId="1036"/>
          <ac:spMkLst>
            <pc:docMk/>
            <pc:sldMk cId="2143290928" sldId="256"/>
            <ac:spMk id="10" creationId="{C1B5B3DD-5C24-4601-94D1-BB7AFB45CC3D}"/>
          </ac:spMkLst>
        </pc:spChg>
        <pc:spChg chg="del">
          <ac:chgData name="Marco Krapf" userId="bc1d8e4b3a1ca39d" providerId="LiveId" clId="{54548B04-B4E2-4E73-9AED-8A28F1D17AE6}" dt="2019-05-10T18:45:56.550" v="2640" actId="478"/>
          <ac:spMkLst>
            <pc:docMk/>
            <pc:sldMk cId="2143290928" sldId="256"/>
            <ac:spMk id="14" creationId="{CFB20D15-EEF0-493E-80AC-CB0916EE525E}"/>
          </ac:spMkLst>
        </pc:spChg>
        <pc:spChg chg="mod">
          <ac:chgData name="Marco Krapf" userId="bc1d8e4b3a1ca39d" providerId="LiveId" clId="{54548B04-B4E2-4E73-9AED-8A28F1D17AE6}" dt="2019-05-08T20:41:34.106" v="1817" actId="1038"/>
          <ac:spMkLst>
            <pc:docMk/>
            <pc:sldMk cId="2143290928" sldId="256"/>
            <ac:spMk id="25" creationId="{0EB78B92-3117-4D0C-ACEC-109B8FC1E07D}"/>
          </ac:spMkLst>
        </pc:spChg>
        <pc:grpChg chg="add mod">
          <ac:chgData name="Marco Krapf" userId="bc1d8e4b3a1ca39d" providerId="LiveId" clId="{54548B04-B4E2-4E73-9AED-8A28F1D17AE6}" dt="2019-05-01T10:11:29.046" v="722" actId="164"/>
          <ac:grpSpMkLst>
            <pc:docMk/>
            <pc:sldMk cId="2143290928" sldId="256"/>
            <ac:grpSpMk id="7" creationId="{A179BCC4-CF98-4236-B903-20A41ABD7ED0}"/>
          </ac:grpSpMkLst>
        </pc:grpChg>
        <pc:grpChg chg="add mod">
          <ac:chgData name="Marco Krapf" userId="bc1d8e4b3a1ca39d" providerId="LiveId" clId="{54548B04-B4E2-4E73-9AED-8A28F1D17AE6}" dt="2019-05-01T10:16:55.237" v="728" actId="571"/>
          <ac:grpSpMkLst>
            <pc:docMk/>
            <pc:sldMk cId="2143290928" sldId="256"/>
            <ac:grpSpMk id="8" creationId="{308A78F2-6618-43CB-8908-46BA027559CE}"/>
          </ac:grpSpMkLst>
        </pc:grpChg>
        <pc:picChg chg="add mod">
          <ac:chgData name="Marco Krapf" userId="bc1d8e4b3a1ca39d" providerId="LiveId" clId="{54548B04-B4E2-4E73-9AED-8A28F1D17AE6}" dt="2019-05-01T10:11:29.046" v="722" actId="164"/>
          <ac:picMkLst>
            <pc:docMk/>
            <pc:sldMk cId="2143290928" sldId="256"/>
            <ac:picMk id="4" creationId="{B169A038-B708-4826-B1AE-6DEB79C4A242}"/>
          </ac:picMkLst>
        </pc:picChg>
        <pc:picChg chg="add mod">
          <ac:chgData name="Marco Krapf" userId="bc1d8e4b3a1ca39d" providerId="LiveId" clId="{54548B04-B4E2-4E73-9AED-8A28F1D17AE6}" dt="2019-05-01T10:09:43.508" v="620" actId="1076"/>
          <ac:picMkLst>
            <pc:docMk/>
            <pc:sldMk cId="2143290928" sldId="256"/>
            <ac:picMk id="5" creationId="{A8FA651B-1831-470A-B1DA-47787A032AE2}"/>
          </ac:picMkLst>
        </pc:picChg>
      </pc:sldChg>
      <pc:sldChg chg="addSp delSp modSp add">
        <pc:chgData name="Marco Krapf" userId="bc1d8e4b3a1ca39d" providerId="LiveId" clId="{54548B04-B4E2-4E73-9AED-8A28F1D17AE6}" dt="2019-05-11T06:23:43.393" v="5674" actId="1076"/>
        <pc:sldMkLst>
          <pc:docMk/>
          <pc:sldMk cId="2281901045" sldId="263"/>
        </pc:sldMkLst>
        <pc:spChg chg="add mod">
          <ac:chgData name="Marco Krapf" userId="bc1d8e4b3a1ca39d" providerId="LiveId" clId="{54548B04-B4E2-4E73-9AED-8A28F1D17AE6}" dt="2019-05-08T18:43:34.444" v="933" actId="1076"/>
          <ac:spMkLst>
            <pc:docMk/>
            <pc:sldMk cId="2281901045" sldId="263"/>
            <ac:spMk id="2" creationId="{46B9AAAA-3653-49E4-A9D2-FF6C313765CE}"/>
          </ac:spMkLst>
        </pc:spChg>
        <pc:spChg chg="add mod">
          <ac:chgData name="Marco Krapf" userId="bc1d8e4b3a1ca39d" providerId="LiveId" clId="{54548B04-B4E2-4E73-9AED-8A28F1D17AE6}" dt="2019-05-01T09:49:29.358" v="600" actId="14100"/>
          <ac:spMkLst>
            <pc:docMk/>
            <pc:sldMk cId="2281901045" sldId="263"/>
            <ac:spMk id="3" creationId="{15CB0222-509E-47D8-95B2-5D860DDCB769}"/>
          </ac:spMkLst>
        </pc:spChg>
        <pc:spChg chg="mod">
          <ac:chgData name="Marco Krapf" userId="bc1d8e4b3a1ca39d" providerId="LiveId" clId="{54548B04-B4E2-4E73-9AED-8A28F1D17AE6}" dt="2019-05-08T18:43:15.732" v="931" actId="1076"/>
          <ac:spMkLst>
            <pc:docMk/>
            <pc:sldMk cId="2281901045" sldId="263"/>
            <ac:spMk id="5" creationId="{7A059777-284B-41A9-A4A6-D9A0CF9496E5}"/>
          </ac:spMkLst>
        </pc:spChg>
        <pc:spChg chg="add mod">
          <ac:chgData name="Marco Krapf" userId="bc1d8e4b3a1ca39d" providerId="LiveId" clId="{54548B04-B4E2-4E73-9AED-8A28F1D17AE6}" dt="2019-05-08T18:43:26.029" v="932" actId="1076"/>
          <ac:spMkLst>
            <pc:docMk/>
            <pc:sldMk cId="2281901045" sldId="263"/>
            <ac:spMk id="10" creationId="{9771574D-8144-4B7E-B07E-31E723135F3F}"/>
          </ac:spMkLst>
        </pc:spChg>
        <pc:spChg chg="add">
          <ac:chgData name="Marco Krapf" userId="bc1d8e4b3a1ca39d" providerId="LiveId" clId="{54548B04-B4E2-4E73-9AED-8A28F1D17AE6}" dt="2019-05-10T21:05:08.065" v="4916"/>
          <ac:spMkLst>
            <pc:docMk/>
            <pc:sldMk cId="2281901045" sldId="263"/>
            <ac:spMk id="11" creationId="{DDF47605-18B0-42BB-8145-BCC7DB27E3EC}"/>
          </ac:spMkLst>
        </pc:spChg>
        <pc:spChg chg="del mod">
          <ac:chgData name="Marco Krapf" userId="bc1d8e4b3a1ca39d" providerId="LiveId" clId="{54548B04-B4E2-4E73-9AED-8A28F1D17AE6}" dt="2019-05-08T18:42:23.175" v="924" actId="478"/>
          <ac:spMkLst>
            <pc:docMk/>
            <pc:sldMk cId="2281901045" sldId="263"/>
            <ac:spMk id="15" creationId="{7BB82DD8-8301-4587-B363-C8B20C80A388}"/>
          </ac:spMkLst>
        </pc:spChg>
        <pc:grpChg chg="mod">
          <ac:chgData name="Marco Krapf" userId="bc1d8e4b3a1ca39d" providerId="LiveId" clId="{54548B04-B4E2-4E73-9AED-8A28F1D17AE6}" dt="2019-05-10T21:05:25.905" v="4950" actId="1036"/>
          <ac:grpSpMkLst>
            <pc:docMk/>
            <pc:sldMk cId="2281901045" sldId="263"/>
            <ac:grpSpMk id="6" creationId="{728D09FC-E2CE-4A80-8764-5570C7060B9A}"/>
          </ac:grpSpMkLst>
        </pc:grpChg>
        <pc:picChg chg="add mod">
          <ac:chgData name="Marco Krapf" userId="bc1d8e4b3a1ca39d" providerId="LiveId" clId="{54548B04-B4E2-4E73-9AED-8A28F1D17AE6}" dt="2019-05-11T06:23:43.393" v="5674" actId="1076"/>
          <ac:picMkLst>
            <pc:docMk/>
            <pc:sldMk cId="2281901045" sldId="263"/>
            <ac:picMk id="3" creationId="{0D78ED74-6DCF-4DF6-BAA6-BDC6AD9C553E}"/>
          </ac:picMkLst>
        </pc:picChg>
        <pc:picChg chg="mod">
          <ac:chgData name="Marco Krapf" userId="bc1d8e4b3a1ca39d" providerId="LiveId" clId="{54548B04-B4E2-4E73-9AED-8A28F1D17AE6}" dt="2019-05-10T21:05:15.072" v="4927" actId="1035"/>
          <ac:picMkLst>
            <pc:docMk/>
            <pc:sldMk cId="2281901045" sldId="263"/>
            <ac:picMk id="7" creationId="{4128DB16-461D-4492-8CF7-784313238BE9}"/>
          </ac:picMkLst>
        </pc:picChg>
      </pc:sldChg>
      <pc:sldChg chg="addSp delSp modSp">
        <pc:chgData name="Marco Krapf" userId="bc1d8e4b3a1ca39d" providerId="LiveId" clId="{54548B04-B4E2-4E73-9AED-8A28F1D17AE6}" dt="2019-05-10T20:49:07.313" v="4157" actId="1038"/>
        <pc:sldMkLst>
          <pc:docMk/>
          <pc:sldMk cId="1285026396" sldId="264"/>
        </pc:sldMkLst>
        <pc:spChg chg="del">
          <ac:chgData name="Marco Krapf" userId="bc1d8e4b3a1ca39d" providerId="LiveId" clId="{54548B04-B4E2-4E73-9AED-8A28F1D17AE6}" dt="2019-05-10T18:46:00.673" v="2641" actId="478"/>
          <ac:spMkLst>
            <pc:docMk/>
            <pc:sldMk cId="1285026396" sldId="264"/>
            <ac:spMk id="13" creationId="{4C1A5737-1548-4788-8444-084F8008B0B6}"/>
          </ac:spMkLst>
        </pc:spChg>
        <pc:graphicFrameChg chg="modGraphic">
          <ac:chgData name="Marco Krapf" userId="bc1d8e4b3a1ca39d" providerId="LiveId" clId="{54548B04-B4E2-4E73-9AED-8A28F1D17AE6}" dt="2019-05-08T18:57:30.990" v="1212" actId="20577"/>
          <ac:graphicFrameMkLst>
            <pc:docMk/>
            <pc:sldMk cId="1285026396" sldId="264"/>
            <ac:graphicFrameMk id="4" creationId="{AB6CD27B-64C1-46C3-8483-134F99C2FAD3}"/>
          </ac:graphicFrameMkLst>
        </pc:graphicFrameChg>
        <pc:picChg chg="add mod">
          <ac:chgData name="Marco Krapf" userId="bc1d8e4b3a1ca39d" providerId="LiveId" clId="{54548B04-B4E2-4E73-9AED-8A28F1D17AE6}" dt="2019-05-10T20:49:07.313" v="4157" actId="1038"/>
          <ac:picMkLst>
            <pc:docMk/>
            <pc:sldMk cId="1285026396" sldId="264"/>
            <ac:picMk id="7" creationId="{1026EB58-0472-488A-8604-387DF2135F19}"/>
          </ac:picMkLst>
        </pc:picChg>
        <pc:picChg chg="del mod">
          <ac:chgData name="Marco Krapf" userId="bc1d8e4b3a1ca39d" providerId="LiveId" clId="{54548B04-B4E2-4E73-9AED-8A28F1D17AE6}" dt="2019-05-10T20:47:23.849" v="4012"/>
          <ac:picMkLst>
            <pc:docMk/>
            <pc:sldMk cId="1285026396" sldId="264"/>
            <ac:picMk id="16" creationId="{D8FCEB12-65E0-48B3-8449-07BD64F551E7}"/>
          </ac:picMkLst>
        </pc:picChg>
      </pc:sldChg>
      <pc:sldChg chg="addSp delSp modSp">
        <pc:chgData name="Marco Krapf" userId="bc1d8e4b3a1ca39d" providerId="LiveId" clId="{54548B04-B4E2-4E73-9AED-8A28F1D17AE6}" dt="2019-05-10T20:49:15.332" v="4224" actId="1037"/>
        <pc:sldMkLst>
          <pc:docMk/>
          <pc:sldMk cId="1847751427" sldId="265"/>
        </pc:sldMkLst>
        <pc:spChg chg="add mod">
          <ac:chgData name="Marco Krapf" userId="bc1d8e4b3a1ca39d" providerId="LiveId" clId="{54548B04-B4E2-4E73-9AED-8A28F1D17AE6}" dt="2019-05-10T18:06:26.473" v="2410" actId="1076"/>
          <ac:spMkLst>
            <pc:docMk/>
            <pc:sldMk cId="1847751427" sldId="265"/>
            <ac:spMk id="2" creationId="{563B0D17-73CB-4107-87C2-332C1AFC3B8F}"/>
          </ac:spMkLst>
        </pc:spChg>
        <pc:spChg chg="add del mod">
          <ac:chgData name="Marco Krapf" userId="bc1d8e4b3a1ca39d" providerId="LiveId" clId="{54548B04-B4E2-4E73-9AED-8A28F1D17AE6}" dt="2019-05-10T18:36:10.030" v="2557" actId="478"/>
          <ac:spMkLst>
            <pc:docMk/>
            <pc:sldMk cId="1847751427" sldId="265"/>
            <ac:spMk id="9" creationId="{B5BCBD76-3B09-4AFB-8DCC-8C33DB2495DC}"/>
          </ac:spMkLst>
        </pc:spChg>
        <pc:spChg chg="add del mod">
          <ac:chgData name="Marco Krapf" userId="bc1d8e4b3a1ca39d" providerId="LiveId" clId="{54548B04-B4E2-4E73-9AED-8A28F1D17AE6}" dt="2019-05-10T19:38:19.252" v="2881" actId="478"/>
          <ac:spMkLst>
            <pc:docMk/>
            <pc:sldMk cId="1847751427" sldId="265"/>
            <ac:spMk id="12" creationId="{F12DB39C-58D0-4065-8D6E-6ED26A203E27}"/>
          </ac:spMkLst>
        </pc:spChg>
        <pc:spChg chg="del">
          <ac:chgData name="Marco Krapf" userId="bc1d8e4b3a1ca39d" providerId="LiveId" clId="{54548B04-B4E2-4E73-9AED-8A28F1D17AE6}" dt="2019-05-10T18:45:31.926" v="2638" actId="478"/>
          <ac:spMkLst>
            <pc:docMk/>
            <pc:sldMk cId="1847751427" sldId="265"/>
            <ac:spMk id="14" creationId="{CFB20D15-EEF0-493E-80AC-CB0916EE525E}"/>
          </ac:spMkLst>
        </pc:spChg>
        <pc:spChg chg="add mod">
          <ac:chgData name="Marco Krapf" userId="bc1d8e4b3a1ca39d" providerId="LiveId" clId="{54548B04-B4E2-4E73-9AED-8A28F1D17AE6}" dt="2019-05-10T19:38:47.422" v="2882" actId="207"/>
          <ac:spMkLst>
            <pc:docMk/>
            <pc:sldMk cId="1847751427" sldId="265"/>
            <ac:spMk id="15" creationId="{4E7041EF-6D94-47AD-B4BE-BD5C3521FE6A}"/>
          </ac:spMkLst>
        </pc:spChg>
        <pc:picChg chg="add mod">
          <ac:chgData name="Marco Krapf" userId="bc1d8e4b3a1ca39d" providerId="LiveId" clId="{54548B04-B4E2-4E73-9AED-8A28F1D17AE6}" dt="2019-05-10T18:06:26.473" v="2410" actId="1076"/>
          <ac:picMkLst>
            <pc:docMk/>
            <pc:sldMk cId="1847751427" sldId="265"/>
            <ac:picMk id="4" creationId="{9535DB84-5D24-452A-AEED-D812F534CCE4}"/>
          </ac:picMkLst>
        </pc:picChg>
        <pc:picChg chg="add mod">
          <ac:chgData name="Marco Krapf" userId="bc1d8e4b3a1ca39d" providerId="LiveId" clId="{54548B04-B4E2-4E73-9AED-8A28F1D17AE6}" dt="2019-05-10T20:49:15.332" v="4224" actId="1037"/>
          <ac:picMkLst>
            <pc:docMk/>
            <pc:sldMk cId="1847751427" sldId="265"/>
            <ac:picMk id="16" creationId="{278883AF-BF98-4BFE-BDFE-637E5B9215EB}"/>
          </ac:picMkLst>
        </pc:picChg>
        <pc:picChg chg="del">
          <ac:chgData name="Marco Krapf" userId="bc1d8e4b3a1ca39d" providerId="LiveId" clId="{54548B04-B4E2-4E73-9AED-8A28F1D17AE6}" dt="2019-05-10T20:46:30.318" v="4000" actId="478"/>
          <ac:picMkLst>
            <pc:docMk/>
            <pc:sldMk cId="1847751427" sldId="265"/>
            <ac:picMk id="23" creationId="{7AE9B5B6-3351-4F08-B1C1-EA41FFAED9B1}"/>
          </ac:picMkLst>
        </pc:picChg>
      </pc:sldChg>
      <pc:sldChg chg="addSp delSp modSp">
        <pc:chgData name="Marco Krapf" userId="bc1d8e4b3a1ca39d" providerId="LiveId" clId="{54548B04-B4E2-4E73-9AED-8A28F1D17AE6}" dt="2019-05-11T04:25:37.002" v="5653" actId="20577"/>
        <pc:sldMkLst>
          <pc:docMk/>
          <pc:sldMk cId="77327778" sldId="266"/>
        </pc:sldMkLst>
        <pc:spChg chg="add del mod">
          <ac:chgData name="Marco Krapf" userId="bc1d8e4b3a1ca39d" providerId="LiveId" clId="{54548B04-B4E2-4E73-9AED-8A28F1D17AE6}" dt="2019-05-10T18:08:07.554" v="2414" actId="478"/>
          <ac:spMkLst>
            <pc:docMk/>
            <pc:sldMk cId="77327778" sldId="266"/>
            <ac:spMk id="9" creationId="{316734EB-92EB-4A6E-A98E-021FCFAEE497}"/>
          </ac:spMkLst>
        </pc:spChg>
        <pc:spChg chg="add del mod">
          <ac:chgData name="Marco Krapf" userId="bc1d8e4b3a1ca39d" providerId="LiveId" clId="{54548B04-B4E2-4E73-9AED-8A28F1D17AE6}" dt="2019-05-10T19:38:06.533" v="2875" actId="478"/>
          <ac:spMkLst>
            <pc:docMk/>
            <pc:sldMk cId="77327778" sldId="266"/>
            <ac:spMk id="12" creationId="{08525F5A-E9C9-464B-BCBB-79B0A8A177B3}"/>
          </ac:spMkLst>
        </pc:spChg>
        <pc:spChg chg="mod">
          <ac:chgData name="Marco Krapf" userId="bc1d8e4b3a1ca39d" providerId="LiveId" clId="{54548B04-B4E2-4E73-9AED-8A28F1D17AE6}" dt="2019-05-08T18:58:53.597" v="1214" actId="14100"/>
          <ac:spMkLst>
            <pc:docMk/>
            <pc:sldMk cId="77327778" sldId="266"/>
            <ac:spMk id="13" creationId="{20AEA23D-424D-4D07-8C76-531E899BD57A}"/>
          </ac:spMkLst>
        </pc:spChg>
        <pc:spChg chg="del">
          <ac:chgData name="Marco Krapf" userId="bc1d8e4b3a1ca39d" providerId="LiveId" clId="{54548B04-B4E2-4E73-9AED-8A28F1D17AE6}" dt="2019-05-10T18:45:48.942" v="2639" actId="478"/>
          <ac:spMkLst>
            <pc:docMk/>
            <pc:sldMk cId="77327778" sldId="266"/>
            <ac:spMk id="14" creationId="{CFB20D15-EEF0-493E-80AC-CB0916EE525E}"/>
          </ac:spMkLst>
        </pc:spChg>
        <pc:spChg chg="add del mod">
          <ac:chgData name="Marco Krapf" userId="bc1d8e4b3a1ca39d" providerId="LiveId" clId="{54548B04-B4E2-4E73-9AED-8A28F1D17AE6}" dt="2019-05-10T18:24:21.877" v="2455" actId="478"/>
          <ac:spMkLst>
            <pc:docMk/>
            <pc:sldMk cId="77327778" sldId="266"/>
            <ac:spMk id="16" creationId="{1E12CF58-67CD-4B30-BE42-B8531D40CC23}"/>
          </ac:spMkLst>
        </pc:spChg>
        <pc:spChg chg="add mod">
          <ac:chgData name="Marco Krapf" userId="bc1d8e4b3a1ca39d" providerId="LiveId" clId="{54548B04-B4E2-4E73-9AED-8A28F1D17AE6}" dt="2019-05-10T18:36:27.101" v="2561" actId="164"/>
          <ac:spMkLst>
            <pc:docMk/>
            <pc:sldMk cId="77327778" sldId="266"/>
            <ac:spMk id="19" creationId="{B942C500-F0E4-4B36-BF74-E4F2AF3CF6FE}"/>
          </ac:spMkLst>
        </pc:spChg>
        <pc:spChg chg="add del mod">
          <ac:chgData name="Marco Krapf" userId="bc1d8e4b3a1ca39d" providerId="LiveId" clId="{54548B04-B4E2-4E73-9AED-8A28F1D17AE6}" dt="2019-05-10T18:25:28.651" v="2464" actId="478"/>
          <ac:spMkLst>
            <pc:docMk/>
            <pc:sldMk cId="77327778" sldId="266"/>
            <ac:spMk id="22" creationId="{CA4CCBDE-C3B1-4EB9-A018-47EEC31A89D8}"/>
          </ac:spMkLst>
        </pc:spChg>
        <pc:spChg chg="add mod">
          <ac:chgData name="Marco Krapf" userId="bc1d8e4b3a1ca39d" providerId="LiveId" clId="{54548B04-B4E2-4E73-9AED-8A28F1D17AE6}" dt="2019-05-10T18:36:27.101" v="2561" actId="164"/>
          <ac:spMkLst>
            <pc:docMk/>
            <pc:sldMk cId="77327778" sldId="266"/>
            <ac:spMk id="24" creationId="{A9D745AE-3507-429C-A61F-E076A96E94FA}"/>
          </ac:spMkLst>
        </pc:spChg>
        <pc:spChg chg="add del mod">
          <ac:chgData name="Marco Krapf" userId="bc1d8e4b3a1ca39d" providerId="LiveId" clId="{54548B04-B4E2-4E73-9AED-8A28F1D17AE6}" dt="2019-05-10T18:34:23.526" v="2541" actId="478"/>
          <ac:spMkLst>
            <pc:docMk/>
            <pc:sldMk cId="77327778" sldId="266"/>
            <ac:spMk id="25" creationId="{FBD0B847-BE4B-4317-B6D8-F6A0A8130213}"/>
          </ac:spMkLst>
        </pc:spChg>
        <pc:spChg chg="add del mod">
          <ac:chgData name="Marco Krapf" userId="bc1d8e4b3a1ca39d" providerId="LiveId" clId="{54548B04-B4E2-4E73-9AED-8A28F1D17AE6}" dt="2019-05-10T18:34:22.393" v="2540" actId="478"/>
          <ac:spMkLst>
            <pc:docMk/>
            <pc:sldMk cId="77327778" sldId="266"/>
            <ac:spMk id="26" creationId="{949815C7-E9B0-490B-ABBD-8A511AC06D5C}"/>
          </ac:spMkLst>
        </pc:spChg>
        <pc:spChg chg="add mod">
          <ac:chgData name="Marco Krapf" userId="bc1d8e4b3a1ca39d" providerId="LiveId" clId="{54548B04-B4E2-4E73-9AED-8A28F1D17AE6}" dt="2019-05-10T18:36:27.101" v="2561" actId="164"/>
          <ac:spMkLst>
            <pc:docMk/>
            <pc:sldMk cId="77327778" sldId="266"/>
            <ac:spMk id="27" creationId="{E1D9C611-D78B-4AAC-992C-A880E5E91632}"/>
          </ac:spMkLst>
        </pc:spChg>
        <pc:spChg chg="add mod">
          <ac:chgData name="Marco Krapf" userId="bc1d8e4b3a1ca39d" providerId="LiveId" clId="{54548B04-B4E2-4E73-9AED-8A28F1D17AE6}" dt="2019-05-10T18:36:48.908" v="2567" actId="1037"/>
          <ac:spMkLst>
            <pc:docMk/>
            <pc:sldMk cId="77327778" sldId="266"/>
            <ac:spMk id="28" creationId="{A79E0461-D474-4D0B-AA1F-1046309D018C}"/>
          </ac:spMkLst>
        </pc:spChg>
        <pc:spChg chg="add mod">
          <ac:chgData name="Marco Krapf" userId="bc1d8e4b3a1ca39d" providerId="LiveId" clId="{54548B04-B4E2-4E73-9AED-8A28F1D17AE6}" dt="2019-05-10T18:36:27.101" v="2561" actId="164"/>
          <ac:spMkLst>
            <pc:docMk/>
            <pc:sldMk cId="77327778" sldId="266"/>
            <ac:spMk id="29" creationId="{3C41369E-ADBF-40DB-B53E-64065E9A1E6D}"/>
          </ac:spMkLst>
        </pc:spChg>
        <pc:spChg chg="add del mod">
          <ac:chgData name="Marco Krapf" userId="bc1d8e4b3a1ca39d" providerId="LiveId" clId="{54548B04-B4E2-4E73-9AED-8A28F1D17AE6}" dt="2019-05-11T04:25:37.002" v="5653" actId="20577"/>
          <ac:spMkLst>
            <pc:docMk/>
            <pc:sldMk cId="77327778" sldId="266"/>
            <ac:spMk id="31" creationId="{28CECDB9-9150-4F6C-975B-BB36D2E14724}"/>
          </ac:spMkLst>
        </pc:spChg>
        <pc:spChg chg="add del mod">
          <ac:chgData name="Marco Krapf" userId="bc1d8e4b3a1ca39d" providerId="LiveId" clId="{54548B04-B4E2-4E73-9AED-8A28F1D17AE6}" dt="2019-05-10T19:38:56.034" v="2883" actId="478"/>
          <ac:spMkLst>
            <pc:docMk/>
            <pc:sldMk cId="77327778" sldId="266"/>
            <ac:spMk id="35" creationId="{D1CFE4C0-A736-45A7-96AD-CA2A004D5B64}"/>
          </ac:spMkLst>
        </pc:spChg>
        <pc:spChg chg="add mod">
          <ac:chgData name="Marco Krapf" userId="bc1d8e4b3a1ca39d" providerId="LiveId" clId="{54548B04-B4E2-4E73-9AED-8A28F1D17AE6}" dt="2019-05-10T19:39:00.469" v="2885" actId="20577"/>
          <ac:spMkLst>
            <pc:docMk/>
            <pc:sldMk cId="77327778" sldId="266"/>
            <ac:spMk id="36" creationId="{1A687398-DABE-468A-84DB-DF5A1E3C299E}"/>
          </ac:spMkLst>
        </pc:spChg>
        <pc:grpChg chg="add del mod">
          <ac:chgData name="Marco Krapf" userId="bc1d8e4b3a1ca39d" providerId="LiveId" clId="{54548B04-B4E2-4E73-9AED-8A28F1D17AE6}" dt="2019-05-10T18:30:37.197" v="2485" actId="478"/>
          <ac:grpSpMkLst>
            <pc:docMk/>
            <pc:sldMk cId="77327778" sldId="266"/>
            <ac:grpSpMk id="15" creationId="{F1CA2D39-FBCB-40AC-8982-1AC4BBECB6DA}"/>
          </ac:grpSpMkLst>
        </pc:grpChg>
        <pc:grpChg chg="add mod">
          <ac:chgData name="Marco Krapf" userId="bc1d8e4b3a1ca39d" providerId="LiveId" clId="{54548B04-B4E2-4E73-9AED-8A28F1D17AE6}" dt="2019-05-10T18:36:27.101" v="2561" actId="164"/>
          <ac:grpSpMkLst>
            <pc:docMk/>
            <pc:sldMk cId="77327778" sldId="266"/>
            <ac:grpSpMk id="30" creationId="{B6C6650F-6361-49CD-BB4A-1F7A7560D6EA}"/>
          </ac:grpSpMkLst>
        </pc:grpChg>
        <pc:grpChg chg="add mod">
          <ac:chgData name="Marco Krapf" userId="bc1d8e4b3a1ca39d" providerId="LiveId" clId="{54548B04-B4E2-4E73-9AED-8A28F1D17AE6}" dt="2019-05-11T04:25:06.657" v="5652" actId="1037"/>
          <ac:grpSpMkLst>
            <pc:docMk/>
            <pc:sldMk cId="77327778" sldId="266"/>
            <ac:grpSpMk id="34" creationId="{71489614-A762-455B-B582-8E76E213F4FF}"/>
          </ac:grpSpMkLst>
        </pc:grpChg>
        <pc:picChg chg="add del mod">
          <ac:chgData name="Marco Krapf" userId="bc1d8e4b3a1ca39d" providerId="LiveId" clId="{54548B04-B4E2-4E73-9AED-8A28F1D17AE6}" dt="2019-05-10T18:21:01.517" v="2425" actId="478"/>
          <ac:picMkLst>
            <pc:docMk/>
            <pc:sldMk cId="77327778" sldId="266"/>
            <ac:picMk id="2" creationId="{819EFD98-4B2C-4274-A043-7DE605C4BD6E}"/>
          </ac:picMkLst>
        </pc:picChg>
        <pc:picChg chg="add mod">
          <ac:chgData name="Marco Krapf" userId="bc1d8e4b3a1ca39d" providerId="LiveId" clId="{54548B04-B4E2-4E73-9AED-8A28F1D17AE6}" dt="2019-05-10T18:23:53.554" v="2446" actId="164"/>
          <ac:picMkLst>
            <pc:docMk/>
            <pc:sldMk cId="77327778" sldId="266"/>
            <ac:picMk id="3" creationId="{7DFE3C4F-0D1B-4511-A5AE-3BE90E3658E5}"/>
          </ac:picMkLst>
        </pc:picChg>
        <pc:picChg chg="add del mod">
          <ac:chgData name="Marco Krapf" userId="bc1d8e4b3a1ca39d" providerId="LiveId" clId="{54548B04-B4E2-4E73-9AED-8A28F1D17AE6}" dt="2019-05-10T18:21:18.809" v="2430" actId="478"/>
          <ac:picMkLst>
            <pc:docMk/>
            <pc:sldMk cId="77327778" sldId="266"/>
            <ac:picMk id="10" creationId="{63963216-CBAF-4962-AD8F-2CFC3551675C}"/>
          </ac:picMkLst>
        </pc:picChg>
        <pc:picChg chg="add mod">
          <ac:chgData name="Marco Krapf" userId="bc1d8e4b3a1ca39d" providerId="LiveId" clId="{54548B04-B4E2-4E73-9AED-8A28F1D17AE6}" dt="2019-05-10T18:36:27.101" v="2561" actId="164"/>
          <ac:picMkLst>
            <pc:docMk/>
            <pc:sldMk cId="77327778" sldId="266"/>
            <ac:picMk id="20" creationId="{40241400-1E04-4660-8565-CBB8973143B2}"/>
          </ac:picMkLst>
        </pc:picChg>
        <pc:picChg chg="del">
          <ac:chgData name="Marco Krapf" userId="bc1d8e4b3a1ca39d" providerId="LiveId" clId="{54548B04-B4E2-4E73-9AED-8A28F1D17AE6}" dt="2019-05-10T20:46:32.637" v="4001" actId="478"/>
          <ac:picMkLst>
            <pc:docMk/>
            <pc:sldMk cId="77327778" sldId="266"/>
            <ac:picMk id="23" creationId="{7AE9B5B6-3351-4F08-B1C1-EA41FFAED9B1}"/>
          </ac:picMkLst>
        </pc:picChg>
        <pc:picChg chg="add del mod">
          <ac:chgData name="Marco Krapf" userId="bc1d8e4b3a1ca39d" providerId="LiveId" clId="{54548B04-B4E2-4E73-9AED-8A28F1D17AE6}" dt="2019-05-10T18:40:11.114" v="2588" actId="478"/>
          <ac:picMkLst>
            <pc:docMk/>
            <pc:sldMk cId="77327778" sldId="266"/>
            <ac:picMk id="32" creationId="{09C4B350-239F-4017-98FB-E229D06C74CE}"/>
          </ac:picMkLst>
        </pc:picChg>
        <pc:picChg chg="add mod">
          <ac:chgData name="Marco Krapf" userId="bc1d8e4b3a1ca39d" providerId="LiveId" clId="{54548B04-B4E2-4E73-9AED-8A28F1D17AE6}" dt="2019-05-11T04:24:38.901" v="5586" actId="14100"/>
          <ac:picMkLst>
            <pc:docMk/>
            <pc:sldMk cId="77327778" sldId="266"/>
            <ac:picMk id="33" creationId="{CE093CAA-3A09-452B-8624-4A4DCC091902}"/>
          </ac:picMkLst>
        </pc:picChg>
        <pc:picChg chg="add mod">
          <ac:chgData name="Marco Krapf" userId="bc1d8e4b3a1ca39d" providerId="LiveId" clId="{54548B04-B4E2-4E73-9AED-8A28F1D17AE6}" dt="2019-05-10T20:51:28.911" v="4635" actId="1037"/>
          <ac:picMkLst>
            <pc:docMk/>
            <pc:sldMk cId="77327778" sldId="266"/>
            <ac:picMk id="37" creationId="{7AB186F3-D277-4264-9CF6-682DC767DDA9}"/>
          </ac:picMkLst>
        </pc:picChg>
        <pc:cxnChg chg="add mod">
          <ac:chgData name="Marco Krapf" userId="bc1d8e4b3a1ca39d" providerId="LiveId" clId="{54548B04-B4E2-4E73-9AED-8A28F1D17AE6}" dt="2019-05-10T18:23:53.554" v="2446" actId="164"/>
          <ac:cxnSpMkLst>
            <pc:docMk/>
            <pc:sldMk cId="77327778" sldId="266"/>
            <ac:cxnSpMk id="5" creationId="{8405CEAA-4FA7-4FCB-9F1A-CB5A3C12186C}"/>
          </ac:cxnSpMkLst>
        </pc:cxnChg>
        <pc:cxnChg chg="add mod">
          <ac:chgData name="Marco Krapf" userId="bc1d8e4b3a1ca39d" providerId="LiveId" clId="{54548B04-B4E2-4E73-9AED-8A28F1D17AE6}" dt="2019-05-10T18:23:53.554" v="2446" actId="164"/>
          <ac:cxnSpMkLst>
            <pc:docMk/>
            <pc:sldMk cId="77327778" sldId="266"/>
            <ac:cxnSpMk id="17" creationId="{BD9C7E69-437B-404F-830F-DC5EE92A9525}"/>
          </ac:cxnSpMkLst>
        </pc:cxnChg>
        <pc:cxnChg chg="add mod">
          <ac:chgData name="Marco Krapf" userId="bc1d8e4b3a1ca39d" providerId="LiveId" clId="{54548B04-B4E2-4E73-9AED-8A28F1D17AE6}" dt="2019-05-10T18:23:53.554" v="2446" actId="164"/>
          <ac:cxnSpMkLst>
            <pc:docMk/>
            <pc:sldMk cId="77327778" sldId="266"/>
            <ac:cxnSpMk id="18" creationId="{BC66FE61-3E6C-4157-9643-A21D0B879400}"/>
          </ac:cxnSpMkLst>
        </pc:cxnChg>
      </pc:sldChg>
      <pc:sldChg chg="addSp delSp modSp delAnim modAnim">
        <pc:chgData name="Marco Krapf" userId="bc1d8e4b3a1ca39d" providerId="LiveId" clId="{54548B04-B4E2-4E73-9AED-8A28F1D17AE6}" dt="2019-05-11T04:26:30.221" v="5672" actId="1038"/>
        <pc:sldMkLst>
          <pc:docMk/>
          <pc:sldMk cId="268901840" sldId="267"/>
        </pc:sldMkLst>
        <pc:spChg chg="add del mod">
          <ac:chgData name="Marco Krapf" userId="bc1d8e4b3a1ca39d" providerId="LiveId" clId="{54548B04-B4E2-4E73-9AED-8A28F1D17AE6}" dt="2019-05-08T18:47:05.699" v="983" actId="478"/>
          <ac:spMkLst>
            <pc:docMk/>
            <pc:sldMk cId="268901840" sldId="267"/>
            <ac:spMk id="5" creationId="{5CD59607-EFF1-4C89-927F-93AFD71540B7}"/>
          </ac:spMkLst>
        </pc:spChg>
        <pc:spChg chg="add mod">
          <ac:chgData name="Marco Krapf" userId="bc1d8e4b3a1ca39d" providerId="LiveId" clId="{54548B04-B4E2-4E73-9AED-8A28F1D17AE6}" dt="2019-05-11T04:26:30.221" v="5672" actId="1038"/>
          <ac:spMkLst>
            <pc:docMk/>
            <pc:sldMk cId="268901840" sldId="267"/>
            <ac:spMk id="12" creationId="{76837056-F1E6-4D90-AD2B-42B9A36F01C3}"/>
          </ac:spMkLst>
        </pc:spChg>
        <pc:spChg chg="mod">
          <ac:chgData name="Marco Krapf" userId="bc1d8e4b3a1ca39d" providerId="LiveId" clId="{54548B04-B4E2-4E73-9AED-8A28F1D17AE6}" dt="2019-05-08T20:56:11.195" v="1954" actId="207"/>
          <ac:spMkLst>
            <pc:docMk/>
            <pc:sldMk cId="268901840" sldId="267"/>
            <ac:spMk id="13" creationId="{20AEA23D-424D-4D07-8C76-531E899BD57A}"/>
          </ac:spMkLst>
        </pc:spChg>
        <pc:spChg chg="del">
          <ac:chgData name="Marco Krapf" userId="bc1d8e4b3a1ca39d" providerId="LiveId" clId="{54548B04-B4E2-4E73-9AED-8A28F1D17AE6}" dt="2019-05-10T18:46:07.543" v="2642" actId="478"/>
          <ac:spMkLst>
            <pc:docMk/>
            <pc:sldMk cId="268901840" sldId="267"/>
            <ac:spMk id="14" creationId="{CFB20D15-EEF0-493E-80AC-CB0916EE525E}"/>
          </ac:spMkLst>
        </pc:spChg>
        <pc:picChg chg="add del mod">
          <ac:chgData name="Marco Krapf" userId="bc1d8e4b3a1ca39d" providerId="LiveId" clId="{54548B04-B4E2-4E73-9AED-8A28F1D17AE6}" dt="2019-05-08T17:59:00.570" v="821" actId="478"/>
          <ac:picMkLst>
            <pc:docMk/>
            <pc:sldMk cId="268901840" sldId="267"/>
            <ac:picMk id="2" creationId="{275A4C04-9FD7-4DE7-9648-9D3AFCD8B631}"/>
          </ac:picMkLst>
        </pc:picChg>
        <pc:picChg chg="add mod">
          <ac:chgData name="Marco Krapf" userId="bc1d8e4b3a1ca39d" providerId="LiveId" clId="{54548B04-B4E2-4E73-9AED-8A28F1D17AE6}" dt="2019-05-08T18:03:24.900" v="834" actId="1076"/>
          <ac:picMkLst>
            <pc:docMk/>
            <pc:sldMk cId="268901840" sldId="267"/>
            <ac:picMk id="3" creationId="{C23BE6D2-F958-49DA-8CD6-DC32E05F2DA0}"/>
          </ac:picMkLst>
        </pc:picChg>
        <pc:picChg chg="mod">
          <ac:chgData name="Marco Krapf" userId="bc1d8e4b3a1ca39d" providerId="LiveId" clId="{54548B04-B4E2-4E73-9AED-8A28F1D17AE6}" dt="2019-05-11T04:26:21.078" v="5664" actId="1038"/>
          <ac:picMkLst>
            <pc:docMk/>
            <pc:sldMk cId="268901840" sldId="267"/>
            <ac:picMk id="4" creationId="{4CE6F401-8A43-458E-9C2B-83C70163FDEE}"/>
          </ac:picMkLst>
        </pc:picChg>
        <pc:picChg chg="add del mod">
          <ac:chgData name="Marco Krapf" userId="bc1d8e4b3a1ca39d" providerId="LiveId" clId="{54548B04-B4E2-4E73-9AED-8A28F1D17AE6}" dt="2019-05-08T18:13:44.565" v="915" actId="478"/>
          <ac:picMkLst>
            <pc:docMk/>
            <pc:sldMk cId="268901840" sldId="267"/>
            <ac:picMk id="6" creationId="{6EA6708E-2187-4775-BA64-2CF6B023961B}"/>
          </ac:picMkLst>
        </pc:picChg>
        <pc:picChg chg="add mod">
          <ac:chgData name="Marco Krapf" userId="bc1d8e4b3a1ca39d" providerId="LiveId" clId="{54548B04-B4E2-4E73-9AED-8A28F1D17AE6}" dt="2019-05-10T20:51:32.952" v="4644" actId="1038"/>
          <ac:picMkLst>
            <pc:docMk/>
            <pc:sldMk cId="268901840" sldId="267"/>
            <ac:picMk id="15" creationId="{A1C0F7C9-D042-4EFD-BD8F-CA3E2E407CEB}"/>
          </ac:picMkLst>
        </pc:picChg>
        <pc:picChg chg="del">
          <ac:chgData name="Marco Krapf" userId="bc1d8e4b3a1ca39d" providerId="LiveId" clId="{54548B04-B4E2-4E73-9AED-8A28F1D17AE6}" dt="2019-05-10T20:46:34.309" v="4002" actId="478"/>
          <ac:picMkLst>
            <pc:docMk/>
            <pc:sldMk cId="268901840" sldId="267"/>
            <ac:picMk id="23" creationId="{7AE9B5B6-3351-4F08-B1C1-EA41FFAED9B1}"/>
          </ac:picMkLst>
        </pc:picChg>
      </pc:sldChg>
      <pc:sldChg chg="addSp delSp modSp ord">
        <pc:chgData name="Marco Krapf" userId="bc1d8e4b3a1ca39d" providerId="LiveId" clId="{54548B04-B4E2-4E73-9AED-8A28F1D17AE6}" dt="2019-05-10T20:59:48.999" v="4901" actId="1037"/>
        <pc:sldMkLst>
          <pc:docMk/>
          <pc:sldMk cId="2583857140" sldId="268"/>
        </pc:sldMkLst>
        <pc:spChg chg="add del mod">
          <ac:chgData name="Marco Krapf" userId="bc1d8e4b3a1ca39d" providerId="LiveId" clId="{54548B04-B4E2-4E73-9AED-8A28F1D17AE6}" dt="2019-05-08T19:12:58.675" v="1251" actId="478"/>
          <ac:spMkLst>
            <pc:docMk/>
            <pc:sldMk cId="2583857140" sldId="268"/>
            <ac:spMk id="2" creationId="{B8824D7A-783D-40DA-8077-860678AC8BA3}"/>
          </ac:spMkLst>
        </pc:spChg>
        <pc:spChg chg="add del mod">
          <ac:chgData name="Marco Krapf" userId="bc1d8e4b3a1ca39d" providerId="LiveId" clId="{54548B04-B4E2-4E73-9AED-8A28F1D17AE6}" dt="2019-05-08T19:11:20.367" v="1245" actId="478"/>
          <ac:spMkLst>
            <pc:docMk/>
            <pc:sldMk cId="2583857140" sldId="268"/>
            <ac:spMk id="3" creationId="{8E9DC0BA-17DD-428C-A509-6BA401FCB112}"/>
          </ac:spMkLst>
        </pc:spChg>
        <pc:spChg chg="add del mod">
          <ac:chgData name="Marco Krapf" userId="bc1d8e4b3a1ca39d" providerId="LiveId" clId="{54548B04-B4E2-4E73-9AED-8A28F1D17AE6}" dt="2019-05-10T20:04:55.902" v="3158" actId="478"/>
          <ac:spMkLst>
            <pc:docMk/>
            <pc:sldMk cId="2583857140" sldId="268"/>
            <ac:spMk id="9" creationId="{6BA830E0-4263-43BC-8AF4-820EE44A837B}"/>
          </ac:spMkLst>
        </pc:spChg>
        <pc:spChg chg="del">
          <ac:chgData name="Marco Krapf" userId="bc1d8e4b3a1ca39d" providerId="LiveId" clId="{54548B04-B4E2-4E73-9AED-8A28F1D17AE6}" dt="2019-05-08T19:14:47.619" v="1258" actId="478"/>
          <ac:spMkLst>
            <pc:docMk/>
            <pc:sldMk cId="2583857140" sldId="268"/>
            <ac:spMk id="10" creationId="{231BB40D-BCB4-4921-8C39-F4D475BE1B02}"/>
          </ac:spMkLst>
        </pc:spChg>
        <pc:spChg chg="add mod">
          <ac:chgData name="Marco Krapf" userId="bc1d8e4b3a1ca39d" providerId="LiveId" clId="{54548B04-B4E2-4E73-9AED-8A28F1D17AE6}" dt="2019-05-10T20:59:48.999" v="4901" actId="1037"/>
          <ac:spMkLst>
            <pc:docMk/>
            <pc:sldMk cId="2583857140" sldId="268"/>
            <ac:spMk id="10" creationId="{D1B52E7E-B5E0-4439-94D8-B93C97D46582}"/>
          </ac:spMkLst>
        </pc:spChg>
        <pc:spChg chg="del">
          <ac:chgData name="Marco Krapf" userId="bc1d8e4b3a1ca39d" providerId="LiveId" clId="{54548B04-B4E2-4E73-9AED-8A28F1D17AE6}" dt="2019-05-10T18:46:22.440" v="2646" actId="478"/>
          <ac:spMkLst>
            <pc:docMk/>
            <pc:sldMk cId="2583857140" sldId="268"/>
            <ac:spMk id="14" creationId="{CFB20D15-EEF0-493E-80AC-CB0916EE525E}"/>
          </ac:spMkLst>
        </pc:spChg>
        <pc:spChg chg="add mod">
          <ac:chgData name="Marco Krapf" userId="bc1d8e4b3a1ca39d" providerId="LiveId" clId="{54548B04-B4E2-4E73-9AED-8A28F1D17AE6}" dt="2019-05-10T20:01:01.264" v="3108" actId="164"/>
          <ac:spMkLst>
            <pc:docMk/>
            <pc:sldMk cId="2583857140" sldId="268"/>
            <ac:spMk id="15" creationId="{115D7813-0A0D-4B72-8F55-8D4E61E472FC}"/>
          </ac:spMkLst>
        </pc:spChg>
        <pc:spChg chg="add del mod">
          <ac:chgData name="Marco Krapf" userId="bc1d8e4b3a1ca39d" providerId="LiveId" clId="{54548B04-B4E2-4E73-9AED-8A28F1D17AE6}" dt="2019-05-08T19:32:27.146" v="1357" actId="478"/>
          <ac:spMkLst>
            <pc:docMk/>
            <pc:sldMk cId="2583857140" sldId="268"/>
            <ac:spMk id="18" creationId="{A89E776F-3FFB-4031-9317-E0B134CFF7CF}"/>
          </ac:spMkLst>
        </pc:spChg>
        <pc:spChg chg="add mod">
          <ac:chgData name="Marco Krapf" userId="bc1d8e4b3a1ca39d" providerId="LiveId" clId="{54548B04-B4E2-4E73-9AED-8A28F1D17AE6}" dt="2019-05-10T20:55:51.856" v="4837" actId="1036"/>
          <ac:spMkLst>
            <pc:docMk/>
            <pc:sldMk cId="2583857140" sldId="268"/>
            <ac:spMk id="22" creationId="{96658B0C-C4B9-4CA9-88D5-0C727E8D294F}"/>
          </ac:spMkLst>
        </pc:spChg>
        <pc:spChg chg="add del mod topLvl">
          <ac:chgData name="Marco Krapf" userId="bc1d8e4b3a1ca39d" providerId="LiveId" clId="{54548B04-B4E2-4E73-9AED-8A28F1D17AE6}" dt="2019-05-10T20:23:45.289" v="3322" actId="478"/>
          <ac:spMkLst>
            <pc:docMk/>
            <pc:sldMk cId="2583857140" sldId="268"/>
            <ac:spMk id="24" creationId="{A7FFB2E8-E6E8-4DDB-82FB-6F9706065CA4}"/>
          </ac:spMkLst>
        </pc:spChg>
        <pc:spChg chg="add del mod">
          <ac:chgData name="Marco Krapf" userId="bc1d8e4b3a1ca39d" providerId="LiveId" clId="{54548B04-B4E2-4E73-9AED-8A28F1D17AE6}" dt="2019-05-10T19:56:21.050" v="3052" actId="478"/>
          <ac:spMkLst>
            <pc:docMk/>
            <pc:sldMk cId="2583857140" sldId="268"/>
            <ac:spMk id="25" creationId="{78348011-BC66-4F57-B414-AF90F5FE2C76}"/>
          </ac:spMkLst>
        </pc:spChg>
        <pc:spChg chg="add del mod">
          <ac:chgData name="Marco Krapf" userId="bc1d8e4b3a1ca39d" providerId="LiveId" clId="{54548B04-B4E2-4E73-9AED-8A28F1D17AE6}" dt="2019-05-10T20:00:03.613" v="3099" actId="478"/>
          <ac:spMkLst>
            <pc:docMk/>
            <pc:sldMk cId="2583857140" sldId="268"/>
            <ac:spMk id="26" creationId="{7D988885-1D7E-4499-A819-1900177D17D6}"/>
          </ac:spMkLst>
        </pc:spChg>
        <pc:spChg chg="add">
          <ac:chgData name="Marco Krapf" userId="bc1d8e4b3a1ca39d" providerId="LiveId" clId="{54548B04-B4E2-4E73-9AED-8A28F1D17AE6}" dt="2019-05-10T20:05:06.710" v="3159"/>
          <ac:spMkLst>
            <pc:docMk/>
            <pc:sldMk cId="2583857140" sldId="268"/>
            <ac:spMk id="27" creationId="{143CE84A-C2AD-4D8F-B42F-387A4F9F0D4E}"/>
          </ac:spMkLst>
        </pc:spChg>
        <pc:spChg chg="add mod">
          <ac:chgData name="Marco Krapf" userId="bc1d8e4b3a1ca39d" providerId="LiveId" clId="{54548B04-B4E2-4E73-9AED-8A28F1D17AE6}" dt="2019-05-10T20:56:28.042" v="4847" actId="1036"/>
          <ac:spMkLst>
            <pc:docMk/>
            <pc:sldMk cId="2583857140" sldId="268"/>
            <ac:spMk id="29" creationId="{E9C39E19-7064-493C-BF1E-8FD2E9846647}"/>
          </ac:spMkLst>
        </pc:spChg>
        <pc:grpChg chg="add mod topLvl">
          <ac:chgData name="Marco Krapf" userId="bc1d8e4b3a1ca39d" providerId="LiveId" clId="{54548B04-B4E2-4E73-9AED-8A28F1D17AE6}" dt="2019-05-10T20:56:16.218" v="4840" actId="1076"/>
          <ac:grpSpMkLst>
            <pc:docMk/>
            <pc:sldMk cId="2583857140" sldId="268"/>
            <ac:grpSpMk id="3" creationId="{515AE7D2-1EE9-4338-B8E3-67CDB31ACA84}"/>
          </ac:grpSpMkLst>
        </pc:grpChg>
        <pc:grpChg chg="add del mod">
          <ac:chgData name="Marco Krapf" userId="bc1d8e4b3a1ca39d" providerId="LiveId" clId="{54548B04-B4E2-4E73-9AED-8A28F1D17AE6}" dt="2019-05-10T20:23:45.289" v="3322" actId="478"/>
          <ac:grpSpMkLst>
            <pc:docMk/>
            <pc:sldMk cId="2583857140" sldId="268"/>
            <ac:grpSpMk id="4" creationId="{2D7F24E5-D084-46B5-AC2B-A097F2A45919}"/>
          </ac:grpSpMkLst>
        </pc:grpChg>
        <pc:grpChg chg="add mod">
          <ac:chgData name="Marco Krapf" userId="bc1d8e4b3a1ca39d" providerId="LiveId" clId="{54548B04-B4E2-4E73-9AED-8A28F1D17AE6}" dt="2019-05-10T20:56:10.280" v="4839" actId="164"/>
          <ac:grpSpMkLst>
            <pc:docMk/>
            <pc:sldMk cId="2583857140" sldId="268"/>
            <ac:grpSpMk id="5" creationId="{34D535E1-6D12-41BA-B47F-CD746ADB6B37}"/>
          </ac:grpSpMkLst>
        </pc:grpChg>
        <pc:grpChg chg="add mod">
          <ac:chgData name="Marco Krapf" userId="bc1d8e4b3a1ca39d" providerId="LiveId" clId="{54548B04-B4E2-4E73-9AED-8A28F1D17AE6}" dt="2019-05-10T20:56:35.624" v="4848" actId="1076"/>
          <ac:grpSpMkLst>
            <pc:docMk/>
            <pc:sldMk cId="2583857140" sldId="268"/>
            <ac:grpSpMk id="7" creationId="{3264CA76-C261-4E0E-87AD-66A7E0BA9A60}"/>
          </ac:grpSpMkLst>
        </pc:grpChg>
        <pc:graphicFrameChg chg="add del mod modGraphic">
          <ac:chgData name="Marco Krapf" userId="bc1d8e4b3a1ca39d" providerId="LiveId" clId="{54548B04-B4E2-4E73-9AED-8A28F1D17AE6}" dt="2019-05-10T19:39:56.876" v="2892"/>
          <ac:graphicFrameMkLst>
            <pc:docMk/>
            <pc:sldMk cId="2583857140" sldId="268"/>
            <ac:graphicFrameMk id="2" creationId="{DD91525A-1896-4552-BF47-2CCEA2437355}"/>
          </ac:graphicFrameMkLst>
        </pc:graphicFrameChg>
        <pc:picChg chg="add del mod">
          <ac:chgData name="Marco Krapf" userId="bc1d8e4b3a1ca39d" providerId="LiveId" clId="{54548B04-B4E2-4E73-9AED-8A28F1D17AE6}" dt="2019-05-08T19:14:40.549" v="1255" actId="478"/>
          <ac:picMkLst>
            <pc:docMk/>
            <pc:sldMk cId="2583857140" sldId="268"/>
            <ac:picMk id="5" creationId="{9A017164-C0A2-4553-B44A-C78B4786D9F2}"/>
          </ac:picMkLst>
        </pc:picChg>
        <pc:picChg chg="add mod">
          <ac:chgData name="Marco Krapf" userId="bc1d8e4b3a1ca39d" providerId="LiveId" clId="{54548B04-B4E2-4E73-9AED-8A28F1D17AE6}" dt="2019-05-10T20:21:50.583" v="3261" actId="14100"/>
          <ac:picMkLst>
            <pc:docMk/>
            <pc:sldMk cId="2583857140" sldId="268"/>
            <ac:picMk id="6" creationId="{E12B001B-5721-431D-B714-140A5F178008}"/>
          </ac:picMkLst>
        </pc:picChg>
        <pc:picChg chg="add del mod modCrop">
          <ac:chgData name="Marco Krapf" userId="bc1d8e4b3a1ca39d" providerId="LiveId" clId="{54548B04-B4E2-4E73-9AED-8A28F1D17AE6}" dt="2019-05-08T19:33:07.886" v="1359" actId="478"/>
          <ac:picMkLst>
            <pc:docMk/>
            <pc:sldMk cId="2583857140" sldId="268"/>
            <ac:picMk id="12" creationId="{E08D9D4D-4903-4C1B-B9A2-2B81172F5360}"/>
          </ac:picMkLst>
        </pc:picChg>
        <pc:picChg chg="add mod modCrop">
          <ac:chgData name="Marco Krapf" userId="bc1d8e4b3a1ca39d" providerId="LiveId" clId="{54548B04-B4E2-4E73-9AED-8A28F1D17AE6}" dt="2019-05-10T20:23:59.074" v="3334" actId="1037"/>
          <ac:picMkLst>
            <pc:docMk/>
            <pc:sldMk cId="2583857140" sldId="268"/>
            <ac:picMk id="17" creationId="{FA5CE4A6-F774-4ADE-81AB-ADDBF0C15DF7}"/>
          </ac:picMkLst>
        </pc:picChg>
        <pc:picChg chg="add del mod">
          <ac:chgData name="Marco Krapf" userId="bc1d8e4b3a1ca39d" providerId="LiveId" clId="{54548B04-B4E2-4E73-9AED-8A28F1D17AE6}" dt="2019-05-10T19:56:25.417" v="3053" actId="478"/>
          <ac:picMkLst>
            <pc:docMk/>
            <pc:sldMk cId="2583857140" sldId="268"/>
            <ac:picMk id="19" creationId="{DCDA7CF7-7B58-4270-84BC-91792BCBAED3}"/>
          </ac:picMkLst>
        </pc:picChg>
        <pc:picChg chg="del">
          <ac:chgData name="Marco Krapf" userId="bc1d8e4b3a1ca39d" providerId="LiveId" clId="{54548B04-B4E2-4E73-9AED-8A28F1D17AE6}" dt="2019-05-10T20:46:41.250" v="4005" actId="478"/>
          <ac:picMkLst>
            <pc:docMk/>
            <pc:sldMk cId="2583857140" sldId="268"/>
            <ac:picMk id="23" creationId="{7AE9B5B6-3351-4F08-B1C1-EA41FFAED9B1}"/>
          </ac:picMkLst>
        </pc:picChg>
        <pc:picChg chg="add mod">
          <ac:chgData name="Marco Krapf" userId="bc1d8e4b3a1ca39d" providerId="LiveId" clId="{54548B04-B4E2-4E73-9AED-8A28F1D17AE6}" dt="2019-05-10T20:52:17.656" v="4678" actId="1038"/>
          <ac:picMkLst>
            <pc:docMk/>
            <pc:sldMk cId="2583857140" sldId="268"/>
            <ac:picMk id="28" creationId="{96B57801-2209-4FE1-A4EE-210F376B83F5}"/>
          </ac:picMkLst>
        </pc:picChg>
        <pc:cxnChg chg="add mod">
          <ac:chgData name="Marco Krapf" userId="bc1d8e4b3a1ca39d" providerId="LiveId" clId="{54548B04-B4E2-4E73-9AED-8A28F1D17AE6}" dt="2019-05-10T20:59:42.457" v="4891" actId="1037"/>
          <ac:cxnSpMkLst>
            <pc:docMk/>
            <pc:sldMk cId="2583857140" sldId="268"/>
            <ac:cxnSpMk id="30" creationId="{17EED562-5C29-40E3-8C7F-A83B30AFCFB1}"/>
          </ac:cxnSpMkLst>
        </pc:cxnChg>
      </pc:sldChg>
      <pc:sldChg chg="addSp delSp modSp">
        <pc:chgData name="Marco Krapf" userId="bc1d8e4b3a1ca39d" providerId="LiveId" clId="{54548B04-B4E2-4E73-9AED-8A28F1D17AE6}" dt="2019-05-10T21:00:23.294" v="4902" actId="478"/>
        <pc:sldMkLst>
          <pc:docMk/>
          <pc:sldMk cId="980182883" sldId="269"/>
        </pc:sldMkLst>
        <pc:spChg chg="add del mod">
          <ac:chgData name="Marco Krapf" userId="bc1d8e4b3a1ca39d" providerId="LiveId" clId="{54548B04-B4E2-4E73-9AED-8A28F1D17AE6}" dt="2019-05-10T20:17:11.772" v="3165" actId="478"/>
          <ac:spMkLst>
            <pc:docMk/>
            <pc:sldMk cId="980182883" sldId="269"/>
            <ac:spMk id="2" creationId="{504C175D-59CF-4CD7-B912-F9A7FB154CFD}"/>
          </ac:spMkLst>
        </pc:spChg>
        <pc:spChg chg="add del mod">
          <ac:chgData name="Marco Krapf" userId="bc1d8e4b3a1ca39d" providerId="LiveId" clId="{54548B04-B4E2-4E73-9AED-8A28F1D17AE6}" dt="2019-05-10T21:00:23.294" v="4902" actId="478"/>
          <ac:spMkLst>
            <pc:docMk/>
            <pc:sldMk cId="980182883" sldId="269"/>
            <ac:spMk id="9" creationId="{AB1E8152-F7FF-41AF-BD90-45FC1F760DA4}"/>
          </ac:spMkLst>
        </pc:spChg>
        <pc:spChg chg="del">
          <ac:chgData name="Marco Krapf" userId="bc1d8e4b3a1ca39d" providerId="LiveId" clId="{54548B04-B4E2-4E73-9AED-8A28F1D17AE6}" dt="2019-05-10T18:46:37.428" v="2649" actId="478"/>
          <ac:spMkLst>
            <pc:docMk/>
            <pc:sldMk cId="980182883" sldId="269"/>
            <ac:spMk id="14" creationId="{CFB20D15-EEF0-493E-80AC-CB0916EE525E}"/>
          </ac:spMkLst>
        </pc:spChg>
        <pc:grpChg chg="add mod">
          <ac:chgData name="Marco Krapf" userId="bc1d8e4b3a1ca39d" providerId="LiveId" clId="{54548B04-B4E2-4E73-9AED-8A28F1D17AE6}" dt="2019-05-10T20:19:44.986" v="3228" actId="1076"/>
          <ac:grpSpMkLst>
            <pc:docMk/>
            <pc:sldMk cId="980182883" sldId="269"/>
            <ac:grpSpMk id="6" creationId="{5776EAFB-DCFD-406C-9F82-A7ED989CF5F7}"/>
          </ac:grpSpMkLst>
        </pc:grpChg>
        <pc:graphicFrameChg chg="add del">
          <ac:chgData name="Marco Krapf" userId="bc1d8e4b3a1ca39d" providerId="LiveId" clId="{54548B04-B4E2-4E73-9AED-8A28F1D17AE6}" dt="2019-05-10T20:18:24.166" v="3176"/>
          <ac:graphicFrameMkLst>
            <pc:docMk/>
            <pc:sldMk cId="980182883" sldId="269"/>
            <ac:graphicFrameMk id="4" creationId="{0A7C450D-5FF0-46B4-87FF-87DFC21AA5D5}"/>
          </ac:graphicFrameMkLst>
        </pc:graphicFrameChg>
        <pc:picChg chg="add mod">
          <ac:chgData name="Marco Krapf" userId="bc1d8e4b3a1ca39d" providerId="LiveId" clId="{54548B04-B4E2-4E73-9AED-8A28F1D17AE6}" dt="2019-05-10T20:19:38.356" v="3227" actId="164"/>
          <ac:picMkLst>
            <pc:docMk/>
            <pc:sldMk cId="980182883" sldId="269"/>
            <ac:picMk id="3" creationId="{05E1CCD8-367D-41AE-9CDA-89FA82061509}"/>
          </ac:picMkLst>
        </pc:picChg>
        <pc:picChg chg="add mod">
          <ac:chgData name="Marco Krapf" userId="bc1d8e4b3a1ca39d" providerId="LiveId" clId="{54548B04-B4E2-4E73-9AED-8A28F1D17AE6}" dt="2019-05-10T20:19:38.356" v="3227" actId="164"/>
          <ac:picMkLst>
            <pc:docMk/>
            <pc:sldMk cId="980182883" sldId="269"/>
            <ac:picMk id="5" creationId="{13429A53-0BBB-4CB4-8735-2AA6DAA438FD}"/>
          </ac:picMkLst>
        </pc:picChg>
        <pc:picChg chg="add del">
          <ac:chgData name="Marco Krapf" userId="bc1d8e4b3a1ca39d" providerId="LiveId" clId="{54548B04-B4E2-4E73-9AED-8A28F1D17AE6}" dt="2019-05-10T20:17:12.789" v="3166" actId="478"/>
          <ac:picMkLst>
            <pc:docMk/>
            <pc:sldMk cId="980182883" sldId="269"/>
            <ac:picMk id="10" creationId="{164B604E-E1E1-4DA5-AE71-85AAA2D11D77}"/>
          </ac:picMkLst>
        </pc:picChg>
        <pc:picChg chg="add del">
          <ac:chgData name="Marco Krapf" userId="bc1d8e4b3a1ca39d" providerId="LiveId" clId="{54548B04-B4E2-4E73-9AED-8A28F1D17AE6}" dt="2019-05-10T20:17:13.614" v="3167" actId="478"/>
          <ac:picMkLst>
            <pc:docMk/>
            <pc:sldMk cId="980182883" sldId="269"/>
            <ac:picMk id="12" creationId="{E7D8712A-56B6-491B-8345-386D551071EB}"/>
          </ac:picMkLst>
        </pc:picChg>
        <pc:picChg chg="add mod">
          <ac:chgData name="Marco Krapf" userId="bc1d8e4b3a1ca39d" providerId="LiveId" clId="{54548B04-B4E2-4E73-9AED-8A28F1D17AE6}" dt="2019-05-10T20:52:25.507" v="4687" actId="1038"/>
          <ac:picMkLst>
            <pc:docMk/>
            <pc:sldMk cId="980182883" sldId="269"/>
            <ac:picMk id="16" creationId="{D86B0CEC-53AF-4E80-9D7B-09BE012126BE}"/>
          </ac:picMkLst>
        </pc:picChg>
        <pc:picChg chg="del">
          <ac:chgData name="Marco Krapf" userId="bc1d8e4b3a1ca39d" providerId="LiveId" clId="{54548B04-B4E2-4E73-9AED-8A28F1D17AE6}" dt="2019-05-10T20:46:47.148" v="4007" actId="478"/>
          <ac:picMkLst>
            <pc:docMk/>
            <pc:sldMk cId="980182883" sldId="269"/>
            <ac:picMk id="23" creationId="{7AE9B5B6-3351-4F08-B1C1-EA41FFAED9B1}"/>
          </ac:picMkLst>
        </pc:picChg>
      </pc:sldChg>
      <pc:sldChg chg="addSp delSp modSp add modAnim">
        <pc:chgData name="Marco Krapf" userId="bc1d8e4b3a1ca39d" providerId="LiveId" clId="{54548B04-B4E2-4E73-9AED-8A28F1D17AE6}" dt="2019-05-10T20:48:49.654" v="4088" actId="478"/>
        <pc:sldMkLst>
          <pc:docMk/>
          <pc:sldMk cId="3898624194" sldId="271"/>
        </pc:sldMkLst>
        <pc:spChg chg="del">
          <ac:chgData name="Marco Krapf" userId="bc1d8e4b3a1ca39d" providerId="LiveId" clId="{54548B04-B4E2-4E73-9AED-8A28F1D17AE6}" dt="2019-05-08T18:44:27.807" v="936" actId="478"/>
          <ac:spMkLst>
            <pc:docMk/>
            <pc:sldMk cId="3898624194" sldId="271"/>
            <ac:spMk id="5" creationId="{5CD59607-EFF1-4C89-927F-93AFD71540B7}"/>
          </ac:spMkLst>
        </pc:spChg>
        <pc:spChg chg="add mod">
          <ac:chgData name="Marco Krapf" userId="bc1d8e4b3a1ca39d" providerId="LiveId" clId="{54548B04-B4E2-4E73-9AED-8A28F1D17AE6}" dt="2019-05-09T04:50:30.729" v="2095" actId="1037"/>
          <ac:spMkLst>
            <pc:docMk/>
            <pc:sldMk cId="3898624194" sldId="271"/>
            <ac:spMk id="10" creationId="{74F5DE16-F218-411D-9B2C-A23540CABDA3}"/>
          </ac:spMkLst>
        </pc:spChg>
        <pc:spChg chg="add mod">
          <ac:chgData name="Marco Krapf" userId="bc1d8e4b3a1ca39d" providerId="LiveId" clId="{54548B04-B4E2-4E73-9AED-8A28F1D17AE6}" dt="2019-05-09T04:51:32.976" v="2148" actId="1035"/>
          <ac:spMkLst>
            <pc:docMk/>
            <pc:sldMk cId="3898624194" sldId="271"/>
            <ac:spMk id="12" creationId="{B95F7E57-3B33-44AE-B63A-C99875567C7B}"/>
          </ac:spMkLst>
        </pc:spChg>
        <pc:spChg chg="del">
          <ac:chgData name="Marco Krapf" userId="bc1d8e4b3a1ca39d" providerId="LiveId" clId="{54548B04-B4E2-4E73-9AED-8A28F1D17AE6}" dt="2019-05-10T18:46:18.213" v="2645" actId="478"/>
          <ac:spMkLst>
            <pc:docMk/>
            <pc:sldMk cId="3898624194" sldId="271"/>
            <ac:spMk id="14" creationId="{CFB20D15-EEF0-493E-80AC-CB0916EE525E}"/>
          </ac:spMkLst>
        </pc:spChg>
        <pc:spChg chg="add del mod">
          <ac:chgData name="Marco Krapf" userId="bc1d8e4b3a1ca39d" providerId="LiveId" clId="{54548B04-B4E2-4E73-9AED-8A28F1D17AE6}" dt="2019-05-09T04:52:26.185" v="2183" actId="478"/>
          <ac:spMkLst>
            <pc:docMk/>
            <pc:sldMk cId="3898624194" sldId="271"/>
            <ac:spMk id="15" creationId="{5685F7F8-CC00-4502-B3CF-D879F458263C}"/>
          </ac:spMkLst>
        </pc:spChg>
        <pc:spChg chg="add del mod">
          <ac:chgData name="Marco Krapf" userId="bc1d8e4b3a1ca39d" providerId="LiveId" clId="{54548B04-B4E2-4E73-9AED-8A28F1D17AE6}" dt="2019-05-09T04:52:27.902" v="2184" actId="478"/>
          <ac:spMkLst>
            <pc:docMk/>
            <pc:sldMk cId="3898624194" sldId="271"/>
            <ac:spMk id="16" creationId="{0E71E6DB-D7CC-4A07-B259-42928C2D070E}"/>
          </ac:spMkLst>
        </pc:spChg>
        <pc:picChg chg="add mod">
          <ac:chgData name="Marco Krapf" userId="bc1d8e4b3a1ca39d" providerId="LiveId" clId="{54548B04-B4E2-4E73-9AED-8A28F1D17AE6}" dt="2019-05-09T04:50:20.069" v="2071" actId="1038"/>
          <ac:picMkLst>
            <pc:docMk/>
            <pc:sldMk cId="3898624194" sldId="271"/>
            <ac:picMk id="2" creationId="{9089FE2E-9D45-470D-9617-9D2BFCE3CB2B}"/>
          </ac:picMkLst>
        </pc:picChg>
        <pc:picChg chg="del">
          <ac:chgData name="Marco Krapf" userId="bc1d8e4b3a1ca39d" providerId="LiveId" clId="{54548B04-B4E2-4E73-9AED-8A28F1D17AE6}" dt="2019-05-08T18:44:25.820" v="935" actId="478"/>
          <ac:picMkLst>
            <pc:docMk/>
            <pc:sldMk cId="3898624194" sldId="271"/>
            <ac:picMk id="3" creationId="{C23BE6D2-F958-49DA-8CD6-DC32E05F2DA0}"/>
          </ac:picMkLst>
        </pc:picChg>
        <pc:picChg chg="del">
          <ac:chgData name="Marco Krapf" userId="bc1d8e4b3a1ca39d" providerId="LiveId" clId="{54548B04-B4E2-4E73-9AED-8A28F1D17AE6}" dt="2019-05-08T18:44:28.771" v="937" actId="478"/>
          <ac:picMkLst>
            <pc:docMk/>
            <pc:sldMk cId="3898624194" sldId="271"/>
            <ac:picMk id="4" creationId="{4CE6F401-8A43-458E-9C2B-83C70163FDEE}"/>
          </ac:picMkLst>
        </pc:picChg>
        <pc:picChg chg="add ord">
          <ac:chgData name="Marco Krapf" userId="bc1d8e4b3a1ca39d" providerId="LiveId" clId="{54548B04-B4E2-4E73-9AED-8A28F1D17AE6}" dt="2019-05-10T20:47:32.325" v="4014" actId="166"/>
          <ac:picMkLst>
            <pc:docMk/>
            <pc:sldMk cId="3898624194" sldId="271"/>
            <ac:picMk id="17" creationId="{740272AA-56DE-497F-A4C4-791365A76FE6}"/>
          </ac:picMkLst>
        </pc:picChg>
        <pc:picChg chg="add del mod">
          <ac:chgData name="Marco Krapf" userId="bc1d8e4b3a1ca39d" providerId="LiveId" clId="{54548B04-B4E2-4E73-9AED-8A28F1D17AE6}" dt="2019-05-10T20:48:48.652" v="4087" actId="478"/>
          <ac:picMkLst>
            <pc:docMk/>
            <pc:sldMk cId="3898624194" sldId="271"/>
            <ac:picMk id="18" creationId="{C1BDFE2F-6B8C-4AE4-B0BE-32898FFAC126}"/>
          </ac:picMkLst>
        </pc:picChg>
        <pc:picChg chg="add del mod">
          <ac:chgData name="Marco Krapf" userId="bc1d8e4b3a1ca39d" providerId="LiveId" clId="{54548B04-B4E2-4E73-9AED-8A28F1D17AE6}" dt="2019-05-10T20:48:49.654" v="4088" actId="478"/>
          <ac:picMkLst>
            <pc:docMk/>
            <pc:sldMk cId="3898624194" sldId="271"/>
            <ac:picMk id="19" creationId="{933F68D7-B52D-42E4-8F82-B9F9DDA3F4AE}"/>
          </ac:picMkLst>
        </pc:picChg>
        <pc:picChg chg="add del mod">
          <ac:chgData name="Marco Krapf" userId="bc1d8e4b3a1ca39d" providerId="LiveId" clId="{54548B04-B4E2-4E73-9AED-8A28F1D17AE6}" dt="2019-05-10T20:48:47.824" v="4086" actId="478"/>
          <ac:picMkLst>
            <pc:docMk/>
            <pc:sldMk cId="3898624194" sldId="271"/>
            <ac:picMk id="20" creationId="{D0BF1FBC-3D3E-43C4-BDBA-2077BDC98F95}"/>
          </ac:picMkLst>
        </pc:picChg>
        <pc:picChg chg="add del">
          <ac:chgData name="Marco Krapf" userId="bc1d8e4b3a1ca39d" providerId="LiveId" clId="{54548B04-B4E2-4E73-9AED-8A28F1D17AE6}" dt="2019-05-10T18:46:15.242" v="2644" actId="478"/>
          <ac:picMkLst>
            <pc:docMk/>
            <pc:sldMk cId="3898624194" sldId="271"/>
            <ac:picMk id="21" creationId="{9873AFBB-0750-4B63-9D34-077222687064}"/>
          </ac:picMkLst>
        </pc:picChg>
        <pc:picChg chg="add del mod">
          <ac:chgData name="Marco Krapf" userId="bc1d8e4b3a1ca39d" providerId="LiveId" clId="{54548B04-B4E2-4E73-9AED-8A28F1D17AE6}" dt="2019-05-10T20:48:46.892" v="4085" actId="478"/>
          <ac:picMkLst>
            <pc:docMk/>
            <pc:sldMk cId="3898624194" sldId="271"/>
            <ac:picMk id="22" creationId="{9F1D2820-D2BB-4F7F-A0CA-9736F18FD739}"/>
          </ac:picMkLst>
        </pc:picChg>
        <pc:picChg chg="del">
          <ac:chgData name="Marco Krapf" userId="bc1d8e4b3a1ca39d" providerId="LiveId" clId="{54548B04-B4E2-4E73-9AED-8A28F1D17AE6}" dt="2019-05-10T20:46:36.830" v="4003" actId="478"/>
          <ac:picMkLst>
            <pc:docMk/>
            <pc:sldMk cId="3898624194" sldId="271"/>
            <ac:picMk id="23" creationId="{7AE9B5B6-3351-4F08-B1C1-EA41FFAED9B1}"/>
          </ac:picMkLst>
        </pc:picChg>
      </pc:sldChg>
      <pc:sldChg chg="addSp delSp modSp add ord">
        <pc:chgData name="Marco Krapf" userId="bc1d8e4b3a1ca39d" providerId="LiveId" clId="{54548B04-B4E2-4E73-9AED-8A28F1D17AE6}" dt="2019-05-10T20:52:21.260" v="4681" actId="1038"/>
        <pc:sldMkLst>
          <pc:docMk/>
          <pc:sldMk cId="3205930738" sldId="272"/>
        </pc:sldMkLst>
        <pc:spChg chg="add del mod">
          <ac:chgData name="Marco Krapf" userId="bc1d8e4b3a1ca39d" providerId="LiveId" clId="{54548B04-B4E2-4E73-9AED-8A28F1D17AE6}" dt="2019-05-10T14:40:08.784" v="2379" actId="478"/>
          <ac:spMkLst>
            <pc:docMk/>
            <pc:sldMk cId="3205930738" sldId="272"/>
            <ac:spMk id="2" creationId="{53F0BC52-E63A-4CC7-A8D7-78D77C9A836D}"/>
          </ac:spMkLst>
        </pc:spChg>
        <pc:spChg chg="del">
          <ac:chgData name="Marco Krapf" userId="bc1d8e4b3a1ca39d" providerId="LiveId" clId="{54548B04-B4E2-4E73-9AED-8A28F1D17AE6}" dt="2019-05-10T20:05:42.867" v="3164" actId="478"/>
          <ac:spMkLst>
            <pc:docMk/>
            <pc:sldMk cId="3205930738" sldId="272"/>
            <ac:spMk id="9" creationId="{6BA830E0-4263-43BC-8AF4-820EE44A837B}"/>
          </ac:spMkLst>
        </pc:spChg>
        <pc:spChg chg="add del mod">
          <ac:chgData name="Marco Krapf" userId="bc1d8e4b3a1ca39d" providerId="LiveId" clId="{54548B04-B4E2-4E73-9AED-8A28F1D17AE6}" dt="2019-05-10T19:39:33.381" v="2890" actId="478"/>
          <ac:spMkLst>
            <pc:docMk/>
            <pc:sldMk cId="3205930738" sldId="272"/>
            <ac:spMk id="12" creationId="{8315D7F4-C880-4D9E-B865-A07ABCD7B574}"/>
          </ac:spMkLst>
        </pc:spChg>
        <pc:spChg chg="del">
          <ac:chgData name="Marco Krapf" userId="bc1d8e4b3a1ca39d" providerId="LiveId" clId="{54548B04-B4E2-4E73-9AED-8A28F1D17AE6}" dt="2019-05-10T18:46:32.286" v="2648" actId="478"/>
          <ac:spMkLst>
            <pc:docMk/>
            <pc:sldMk cId="3205930738" sldId="272"/>
            <ac:spMk id="14" creationId="{CFB20D15-EEF0-493E-80AC-CB0916EE525E}"/>
          </ac:spMkLst>
        </pc:spChg>
        <pc:spChg chg="del">
          <ac:chgData name="Marco Krapf" userId="bc1d8e4b3a1ca39d" providerId="LiveId" clId="{54548B04-B4E2-4E73-9AED-8A28F1D17AE6}" dt="2019-05-08T19:20:14.254" v="1292" actId="478"/>
          <ac:spMkLst>
            <pc:docMk/>
            <pc:sldMk cId="3205930738" sldId="272"/>
            <ac:spMk id="15" creationId="{115D7813-0A0D-4B72-8F55-8D4E61E472FC}"/>
          </ac:spMkLst>
        </pc:spChg>
        <pc:spChg chg="add del mod">
          <ac:chgData name="Marco Krapf" userId="bc1d8e4b3a1ca39d" providerId="LiveId" clId="{54548B04-B4E2-4E73-9AED-8A28F1D17AE6}" dt="2019-05-10T14:40:08.784" v="2379" actId="478"/>
          <ac:spMkLst>
            <pc:docMk/>
            <pc:sldMk cId="3205930738" sldId="272"/>
            <ac:spMk id="15" creationId="{82613A85-07B6-47C1-8F56-FADAA81B65F7}"/>
          </ac:spMkLst>
        </pc:spChg>
        <pc:spChg chg="add del mod">
          <ac:chgData name="Marco Krapf" userId="bc1d8e4b3a1ca39d" providerId="LiveId" clId="{54548B04-B4E2-4E73-9AED-8A28F1D17AE6}" dt="2019-05-10T14:40:08.784" v="2379" actId="478"/>
          <ac:spMkLst>
            <pc:docMk/>
            <pc:sldMk cId="3205930738" sldId="272"/>
            <ac:spMk id="16" creationId="{F65DE410-3D65-4043-BCF4-4E8A0B76E923}"/>
          </ac:spMkLst>
        </pc:spChg>
        <pc:spChg chg="add del mod">
          <ac:chgData name="Marco Krapf" userId="bc1d8e4b3a1ca39d" providerId="LiveId" clId="{54548B04-B4E2-4E73-9AED-8A28F1D17AE6}" dt="2019-05-10T14:40:08.784" v="2379" actId="478"/>
          <ac:spMkLst>
            <pc:docMk/>
            <pc:sldMk cId="3205930738" sldId="272"/>
            <ac:spMk id="17" creationId="{00FAD1F4-5A07-4AC1-A0FE-9A0CD7D83CCC}"/>
          </ac:spMkLst>
        </pc:spChg>
        <pc:spChg chg="add del mod">
          <ac:chgData name="Marco Krapf" userId="bc1d8e4b3a1ca39d" providerId="LiveId" clId="{54548B04-B4E2-4E73-9AED-8A28F1D17AE6}" dt="2019-05-10T14:40:10.154" v="2380" actId="478"/>
          <ac:spMkLst>
            <pc:docMk/>
            <pc:sldMk cId="3205930738" sldId="272"/>
            <ac:spMk id="18" creationId="{AEAAE299-F715-41A3-823C-10239D8043C4}"/>
          </ac:spMkLst>
        </pc:spChg>
        <pc:spChg chg="add mod">
          <ac:chgData name="Marco Krapf" userId="bc1d8e4b3a1ca39d" providerId="LiveId" clId="{54548B04-B4E2-4E73-9AED-8A28F1D17AE6}" dt="2019-05-10T20:21:02.066" v="3249" actId="1035"/>
          <ac:spMkLst>
            <pc:docMk/>
            <pc:sldMk cId="3205930738" sldId="272"/>
            <ac:spMk id="20" creationId="{2BF368B3-C427-4A24-83CE-3826D88BCB3A}"/>
          </ac:spMkLst>
        </pc:spChg>
        <pc:spChg chg="add mod">
          <ac:chgData name="Marco Krapf" userId="bc1d8e4b3a1ca39d" providerId="LiveId" clId="{54548B04-B4E2-4E73-9AED-8A28F1D17AE6}" dt="2019-05-10T20:04:29.255" v="3138" actId="164"/>
          <ac:spMkLst>
            <pc:docMk/>
            <pc:sldMk cId="3205930738" sldId="272"/>
            <ac:spMk id="22" creationId="{77106D01-F891-4AE3-919D-F7127A57838A}"/>
          </ac:spMkLst>
        </pc:spChg>
        <pc:grpChg chg="add mod">
          <ac:chgData name="Marco Krapf" userId="bc1d8e4b3a1ca39d" providerId="LiveId" clId="{54548B04-B4E2-4E73-9AED-8A28F1D17AE6}" dt="2019-05-10T20:21:19.228" v="3259" actId="1038"/>
          <ac:grpSpMkLst>
            <pc:docMk/>
            <pc:sldMk cId="3205930738" sldId="272"/>
            <ac:grpSpMk id="4" creationId="{CADCB72F-039E-47CE-B8F9-CCE7EFEEA260}"/>
          </ac:grpSpMkLst>
        </pc:grpChg>
        <pc:graphicFrameChg chg="add mod modGraphic">
          <ac:chgData name="Marco Krapf" userId="bc1d8e4b3a1ca39d" providerId="LiveId" clId="{54548B04-B4E2-4E73-9AED-8A28F1D17AE6}" dt="2019-05-10T20:21:13.128" v="3256" actId="1035"/>
          <ac:graphicFrameMkLst>
            <pc:docMk/>
            <pc:sldMk cId="3205930738" sldId="272"/>
            <ac:graphicFrameMk id="19" creationId="{B6EE831B-E712-42BE-AFAA-4EC37DE74A42}"/>
          </ac:graphicFrameMkLst>
        </pc:graphicFrameChg>
        <pc:picChg chg="add mod modCrop">
          <ac:chgData name="Marco Krapf" userId="bc1d8e4b3a1ca39d" providerId="LiveId" clId="{54548B04-B4E2-4E73-9AED-8A28F1D17AE6}" dt="2019-05-10T20:04:29.255" v="3138" actId="164"/>
          <ac:picMkLst>
            <pc:docMk/>
            <pc:sldMk cId="3205930738" sldId="272"/>
            <ac:picMk id="3" creationId="{E51305F0-D7E5-4F6F-855D-05650A394E64}"/>
          </ac:picMkLst>
        </pc:picChg>
        <pc:picChg chg="del">
          <ac:chgData name="Marco Krapf" userId="bc1d8e4b3a1ca39d" providerId="LiveId" clId="{54548B04-B4E2-4E73-9AED-8A28F1D17AE6}" dt="2019-05-08T19:20:11.813" v="1291" actId="478"/>
          <ac:picMkLst>
            <pc:docMk/>
            <pc:sldMk cId="3205930738" sldId="272"/>
            <ac:picMk id="6" creationId="{E12B001B-5721-431D-B714-140A5F178008}"/>
          </ac:picMkLst>
        </pc:picChg>
        <pc:picChg chg="del">
          <ac:chgData name="Marco Krapf" userId="bc1d8e4b3a1ca39d" providerId="LiveId" clId="{54548B04-B4E2-4E73-9AED-8A28F1D17AE6}" dt="2019-05-10T20:46:44.670" v="4006" actId="478"/>
          <ac:picMkLst>
            <pc:docMk/>
            <pc:sldMk cId="3205930738" sldId="272"/>
            <ac:picMk id="23" creationId="{7AE9B5B6-3351-4F08-B1C1-EA41FFAED9B1}"/>
          </ac:picMkLst>
        </pc:picChg>
        <pc:picChg chg="add mod">
          <ac:chgData name="Marco Krapf" userId="bc1d8e4b3a1ca39d" providerId="LiveId" clId="{54548B04-B4E2-4E73-9AED-8A28F1D17AE6}" dt="2019-05-10T20:52:21.260" v="4681" actId="1038"/>
          <ac:picMkLst>
            <pc:docMk/>
            <pc:sldMk cId="3205930738" sldId="272"/>
            <ac:picMk id="24" creationId="{D406E634-5FBE-4B03-8C6C-BDACA7FB2E34}"/>
          </ac:picMkLst>
        </pc:picChg>
        <pc:picChg chg="add del mod">
          <ac:chgData name="Marco Krapf" userId="bc1d8e4b3a1ca39d" providerId="LiveId" clId="{54548B04-B4E2-4E73-9AED-8A28F1D17AE6}" dt="2019-05-10T17:57:24.158" v="2381" actId="478"/>
          <ac:picMkLst>
            <pc:docMk/>
            <pc:sldMk cId="3205930738" sldId="272"/>
            <ac:picMk id="1026" creationId="{9497D63D-82A4-4DCB-A128-973449021A24}"/>
          </ac:picMkLst>
        </pc:picChg>
      </pc:sldChg>
      <pc:sldChg chg="addSp delSp modSp add ord">
        <pc:chgData name="Marco Krapf" userId="bc1d8e4b3a1ca39d" providerId="LiveId" clId="{54548B04-B4E2-4E73-9AED-8A28F1D17AE6}" dt="2019-05-10T20:49:32.543" v="4317" actId="1038"/>
        <pc:sldMkLst>
          <pc:docMk/>
          <pc:sldMk cId="1062331035" sldId="273"/>
        </pc:sldMkLst>
        <pc:spChg chg="mod">
          <ac:chgData name="Marco Krapf" userId="bc1d8e4b3a1ca39d" providerId="LiveId" clId="{54548B04-B4E2-4E73-9AED-8A28F1D17AE6}" dt="2019-05-10T20:05:15.032" v="3161" actId="1076"/>
          <ac:spMkLst>
            <pc:docMk/>
            <pc:sldMk cId="1062331035" sldId="273"/>
            <ac:spMk id="8" creationId="{D9F306AB-DD9A-4852-BA6D-12E1905FF3E5}"/>
          </ac:spMkLst>
        </pc:spChg>
        <pc:spChg chg="del">
          <ac:chgData name="Marco Krapf" userId="bc1d8e4b3a1ca39d" providerId="LiveId" clId="{54548B04-B4E2-4E73-9AED-8A28F1D17AE6}" dt="2019-05-08T19:35:55.691" v="1372" actId="478"/>
          <ac:spMkLst>
            <pc:docMk/>
            <pc:sldMk cId="1062331035" sldId="273"/>
            <ac:spMk id="9" creationId="{6BA830E0-4263-43BC-8AF4-820EE44A837B}"/>
          </ac:spMkLst>
        </pc:spChg>
        <pc:spChg chg="add del mod">
          <ac:chgData name="Marco Krapf" userId="bc1d8e4b3a1ca39d" providerId="LiveId" clId="{54548B04-B4E2-4E73-9AED-8A28F1D17AE6}" dt="2019-05-10T19:28:58.846" v="2727" actId="478"/>
          <ac:spMkLst>
            <pc:docMk/>
            <pc:sldMk cId="1062331035" sldId="273"/>
            <ac:spMk id="10" creationId="{E6869554-9CE3-4437-BF28-7CA616ACFFB5}"/>
          </ac:spMkLst>
        </pc:spChg>
        <pc:spChg chg="add mod">
          <ac:chgData name="Marco Krapf" userId="bc1d8e4b3a1ca39d" providerId="LiveId" clId="{54548B04-B4E2-4E73-9AED-8A28F1D17AE6}" dt="2019-05-10T19:35:29.823" v="2833" actId="1036"/>
          <ac:spMkLst>
            <pc:docMk/>
            <pc:sldMk cId="1062331035" sldId="273"/>
            <ac:spMk id="12" creationId="{3D474B5F-6FE9-4093-B3E8-70773C512BF1}"/>
          </ac:spMkLst>
        </pc:spChg>
        <pc:spChg chg="del">
          <ac:chgData name="Marco Krapf" userId="bc1d8e4b3a1ca39d" providerId="LiveId" clId="{54548B04-B4E2-4E73-9AED-8A28F1D17AE6}" dt="2019-05-10T18:46:26.414" v="2647" actId="478"/>
          <ac:spMkLst>
            <pc:docMk/>
            <pc:sldMk cId="1062331035" sldId="273"/>
            <ac:spMk id="14" creationId="{CFB20D15-EEF0-493E-80AC-CB0916EE525E}"/>
          </ac:spMkLst>
        </pc:spChg>
        <pc:spChg chg="add del">
          <ac:chgData name="Marco Krapf" userId="bc1d8e4b3a1ca39d" providerId="LiveId" clId="{54548B04-B4E2-4E73-9AED-8A28F1D17AE6}" dt="2019-05-10T20:05:18.144" v="3162" actId="478"/>
          <ac:spMkLst>
            <pc:docMk/>
            <pc:sldMk cId="1062331035" sldId="273"/>
            <ac:spMk id="15" creationId="{8BEF2446-3643-4832-8E9D-7BCE7EA9452F}"/>
          </ac:spMkLst>
        </pc:spChg>
        <pc:spChg chg="add mod">
          <ac:chgData name="Marco Krapf" userId="bc1d8e4b3a1ca39d" providerId="LiveId" clId="{54548B04-B4E2-4E73-9AED-8A28F1D17AE6}" dt="2019-05-10T19:37:05.481" v="2843" actId="1076"/>
          <ac:spMkLst>
            <pc:docMk/>
            <pc:sldMk cId="1062331035" sldId="273"/>
            <ac:spMk id="16" creationId="{9530420F-1178-41D0-8514-9BFDB2808244}"/>
          </ac:spMkLst>
        </pc:spChg>
        <pc:spChg chg="add mod">
          <ac:chgData name="Marco Krapf" userId="bc1d8e4b3a1ca39d" providerId="LiveId" clId="{54548B04-B4E2-4E73-9AED-8A28F1D17AE6}" dt="2019-05-10T19:30:39.981" v="2739" actId="1076"/>
          <ac:spMkLst>
            <pc:docMk/>
            <pc:sldMk cId="1062331035" sldId="273"/>
            <ac:spMk id="17" creationId="{EDB03C91-5A2D-4088-97F2-32960FA1EBFE}"/>
          </ac:spMkLst>
        </pc:spChg>
        <pc:spChg chg="add mod">
          <ac:chgData name="Marco Krapf" userId="bc1d8e4b3a1ca39d" providerId="LiveId" clId="{54548B04-B4E2-4E73-9AED-8A28F1D17AE6}" dt="2019-05-10T19:30:43.149" v="2740" actId="1076"/>
          <ac:spMkLst>
            <pc:docMk/>
            <pc:sldMk cId="1062331035" sldId="273"/>
            <ac:spMk id="18" creationId="{4CA1CB27-7D87-42C0-8D53-366C9A9A3AFE}"/>
          </ac:spMkLst>
        </pc:spChg>
        <pc:spChg chg="add mod ord">
          <ac:chgData name="Marco Krapf" userId="bc1d8e4b3a1ca39d" providerId="LiveId" clId="{54548B04-B4E2-4E73-9AED-8A28F1D17AE6}" dt="2019-05-10T19:34:10.947" v="2793" actId="1038"/>
          <ac:spMkLst>
            <pc:docMk/>
            <pc:sldMk cId="1062331035" sldId="273"/>
            <ac:spMk id="24" creationId="{19BA8F2B-ADC7-497F-AA42-D3C16631EF7F}"/>
          </ac:spMkLst>
        </pc:spChg>
        <pc:spChg chg="add del mod">
          <ac:chgData name="Marco Krapf" userId="bc1d8e4b3a1ca39d" providerId="LiveId" clId="{54548B04-B4E2-4E73-9AED-8A28F1D17AE6}" dt="2019-05-10T19:26:07.514" v="2680" actId="478"/>
          <ac:spMkLst>
            <pc:docMk/>
            <pc:sldMk cId="1062331035" sldId="273"/>
            <ac:spMk id="30" creationId="{812B8017-9BD7-4979-AE9E-8AEA55AED03B}"/>
          </ac:spMkLst>
        </pc:spChg>
        <pc:spChg chg="add mod ord">
          <ac:chgData name="Marco Krapf" userId="bc1d8e4b3a1ca39d" providerId="LiveId" clId="{54548B04-B4E2-4E73-9AED-8A28F1D17AE6}" dt="2019-05-10T19:35:06.419" v="2820" actId="1035"/>
          <ac:spMkLst>
            <pc:docMk/>
            <pc:sldMk cId="1062331035" sldId="273"/>
            <ac:spMk id="42" creationId="{A6661C1C-5CAB-4463-BCB3-B779B09335AE}"/>
          </ac:spMkLst>
        </pc:spChg>
        <pc:spChg chg="add del mod">
          <ac:chgData name="Marco Krapf" userId="bc1d8e4b3a1ca39d" providerId="LiveId" clId="{54548B04-B4E2-4E73-9AED-8A28F1D17AE6}" dt="2019-05-10T19:39:04.420" v="2886" actId="478"/>
          <ac:spMkLst>
            <pc:docMk/>
            <pc:sldMk cId="1062331035" sldId="273"/>
            <ac:spMk id="48" creationId="{6B7AD445-8B9F-4F83-BF20-C45F78561DC1}"/>
          </ac:spMkLst>
        </pc:spChg>
        <pc:spChg chg="add mod">
          <ac:chgData name="Marco Krapf" userId="bc1d8e4b3a1ca39d" providerId="LiveId" clId="{54548B04-B4E2-4E73-9AED-8A28F1D17AE6}" dt="2019-05-10T19:39:08.664" v="2888" actId="20577"/>
          <ac:spMkLst>
            <pc:docMk/>
            <pc:sldMk cId="1062331035" sldId="273"/>
            <ac:spMk id="49" creationId="{EB35600A-992E-46BA-AFED-B2285375C7F0}"/>
          </ac:spMkLst>
        </pc:spChg>
        <pc:spChg chg="add del">
          <ac:chgData name="Marco Krapf" userId="bc1d8e4b3a1ca39d" providerId="LiveId" clId="{54548B04-B4E2-4E73-9AED-8A28F1D17AE6}" dt="2019-05-10T20:05:38.168" v="3163" actId="478"/>
          <ac:spMkLst>
            <pc:docMk/>
            <pc:sldMk cId="1062331035" sldId="273"/>
            <ac:spMk id="50" creationId="{6B593DD8-CFCC-498C-83E4-08808BF038CF}"/>
          </ac:spMkLst>
        </pc:spChg>
        <pc:picChg chg="add del mod">
          <ac:chgData name="Marco Krapf" userId="bc1d8e4b3a1ca39d" providerId="LiveId" clId="{54548B04-B4E2-4E73-9AED-8A28F1D17AE6}" dt="2019-05-10T19:29:08.011" v="2728" actId="478"/>
          <ac:picMkLst>
            <pc:docMk/>
            <pc:sldMk cId="1062331035" sldId="273"/>
            <ac:picMk id="2" creationId="{4543E155-48A8-48F3-8558-A721D91DB741}"/>
          </ac:picMkLst>
        </pc:picChg>
        <pc:picChg chg="add del mod">
          <ac:chgData name="Marco Krapf" userId="bc1d8e4b3a1ca39d" providerId="LiveId" clId="{54548B04-B4E2-4E73-9AED-8A28F1D17AE6}" dt="2019-05-10T19:26:05.227" v="2679" actId="478"/>
          <ac:picMkLst>
            <pc:docMk/>
            <pc:sldMk cId="1062331035" sldId="273"/>
            <ac:picMk id="3" creationId="{792961C0-F0B6-4E8E-9952-3463084E78CC}"/>
          </ac:picMkLst>
        </pc:picChg>
        <pc:picChg chg="del">
          <ac:chgData name="Marco Krapf" userId="bc1d8e4b3a1ca39d" providerId="LiveId" clId="{54548B04-B4E2-4E73-9AED-8A28F1D17AE6}" dt="2019-05-10T20:46:39.367" v="4004" actId="478"/>
          <ac:picMkLst>
            <pc:docMk/>
            <pc:sldMk cId="1062331035" sldId="273"/>
            <ac:picMk id="23" creationId="{7AE9B5B6-3351-4F08-B1C1-EA41FFAED9B1}"/>
          </ac:picMkLst>
        </pc:picChg>
        <pc:picChg chg="add mod modCrop">
          <ac:chgData name="Marco Krapf" userId="bc1d8e4b3a1ca39d" providerId="LiveId" clId="{54548B04-B4E2-4E73-9AED-8A28F1D17AE6}" dt="2019-05-10T19:28:06.924" v="2716" actId="1036"/>
          <ac:picMkLst>
            <pc:docMk/>
            <pc:sldMk cId="1062331035" sldId="273"/>
            <ac:picMk id="31" creationId="{77820234-461C-4477-899A-D0FE887A7519}"/>
          </ac:picMkLst>
        </pc:picChg>
        <pc:picChg chg="add del mod">
          <ac:chgData name="Marco Krapf" userId="bc1d8e4b3a1ca39d" providerId="LiveId" clId="{54548B04-B4E2-4E73-9AED-8A28F1D17AE6}" dt="2019-05-10T19:32:55.997" v="2757" actId="478"/>
          <ac:picMkLst>
            <pc:docMk/>
            <pc:sldMk cId="1062331035" sldId="273"/>
            <ac:picMk id="36" creationId="{E6B8D007-F164-46C5-9FBC-581FBE148393}"/>
          </ac:picMkLst>
        </pc:picChg>
        <pc:picChg chg="add mod">
          <ac:chgData name="Marco Krapf" userId="bc1d8e4b3a1ca39d" providerId="LiveId" clId="{54548B04-B4E2-4E73-9AED-8A28F1D17AE6}" dt="2019-05-10T19:33:13.017" v="2762" actId="208"/>
          <ac:picMkLst>
            <pc:docMk/>
            <pc:sldMk cId="1062331035" sldId="273"/>
            <ac:picMk id="43" creationId="{0142A360-63E9-486F-A91D-0BA959A8AAB1}"/>
          </ac:picMkLst>
        </pc:picChg>
        <pc:picChg chg="add mod">
          <ac:chgData name="Marco Krapf" userId="bc1d8e4b3a1ca39d" providerId="LiveId" clId="{54548B04-B4E2-4E73-9AED-8A28F1D17AE6}" dt="2019-05-10T20:49:32.543" v="4317" actId="1038"/>
          <ac:picMkLst>
            <pc:docMk/>
            <pc:sldMk cId="1062331035" sldId="273"/>
            <ac:picMk id="51" creationId="{C130A247-511C-4AB7-A48E-49E85C768CDE}"/>
          </ac:picMkLst>
        </pc:picChg>
        <pc:cxnChg chg="add mod">
          <ac:chgData name="Marco Krapf" userId="bc1d8e4b3a1ca39d" providerId="LiveId" clId="{54548B04-B4E2-4E73-9AED-8A28F1D17AE6}" dt="2019-05-10T19:35:40.459" v="2836" actId="14100"/>
          <ac:cxnSpMkLst>
            <pc:docMk/>
            <pc:sldMk cId="1062331035" sldId="273"/>
            <ac:cxnSpMk id="5" creationId="{221BF8E9-02C8-4889-BD96-843F59E9DB9A}"/>
          </ac:cxnSpMkLst>
        </pc:cxnChg>
        <pc:cxnChg chg="add del mod">
          <ac:chgData name="Marco Krapf" userId="bc1d8e4b3a1ca39d" providerId="LiveId" clId="{54548B04-B4E2-4E73-9AED-8A28F1D17AE6}" dt="2019-05-10T19:27:29.916" v="2708" actId="478"/>
          <ac:cxnSpMkLst>
            <pc:docMk/>
            <pc:sldMk cId="1062331035" sldId="273"/>
            <ac:cxnSpMk id="6" creationId="{0D6FB163-CB05-4EE5-9D31-0A8E35067D26}"/>
          </ac:cxnSpMkLst>
        </pc:cxnChg>
        <pc:cxnChg chg="add del mod">
          <ac:chgData name="Marco Krapf" userId="bc1d8e4b3a1ca39d" providerId="LiveId" clId="{54548B04-B4E2-4E73-9AED-8A28F1D17AE6}" dt="2019-05-10T19:27:15.442" v="2705" actId="478"/>
          <ac:cxnSpMkLst>
            <pc:docMk/>
            <pc:sldMk cId="1062331035" sldId="273"/>
            <ac:cxnSpMk id="9" creationId="{D02B18A2-3586-43BC-A2B3-A2D44F1A6BA2}"/>
          </ac:cxnSpMkLst>
        </pc:cxnChg>
        <pc:cxnChg chg="add mod">
          <ac:chgData name="Marco Krapf" userId="bc1d8e4b3a1ca39d" providerId="LiveId" clId="{54548B04-B4E2-4E73-9AED-8A28F1D17AE6}" dt="2019-05-10T19:35:35.988" v="2835" actId="14100"/>
          <ac:cxnSpMkLst>
            <pc:docMk/>
            <pc:sldMk cId="1062331035" sldId="273"/>
            <ac:cxnSpMk id="20" creationId="{732C6B73-6F5E-4A48-9725-21697D3A4534}"/>
          </ac:cxnSpMkLst>
        </pc:cxnChg>
        <pc:cxnChg chg="add mod">
          <ac:chgData name="Marco Krapf" userId="bc1d8e4b3a1ca39d" providerId="LiveId" clId="{54548B04-B4E2-4E73-9AED-8A28F1D17AE6}" dt="2019-05-10T19:35:33.532" v="2834" actId="14100"/>
          <ac:cxnSpMkLst>
            <pc:docMk/>
            <pc:sldMk cId="1062331035" sldId="273"/>
            <ac:cxnSpMk id="22" creationId="{7FAA2002-22B2-453C-AA23-9DB4259F36C4}"/>
          </ac:cxnSpMkLst>
        </pc:cxnChg>
        <pc:cxnChg chg="add del mod">
          <ac:chgData name="Marco Krapf" userId="bc1d8e4b3a1ca39d" providerId="LiveId" clId="{54548B04-B4E2-4E73-9AED-8A28F1D17AE6}" dt="2019-05-10T19:28:15.216" v="2718" actId="478"/>
          <ac:cxnSpMkLst>
            <pc:docMk/>
            <pc:sldMk cId="1062331035" sldId="273"/>
            <ac:cxnSpMk id="25" creationId="{1F55A14A-D065-4120-90A3-CD46A634DB3B}"/>
          </ac:cxnSpMkLst>
        </pc:cxnChg>
        <pc:cxnChg chg="add del mod">
          <ac:chgData name="Marco Krapf" userId="bc1d8e4b3a1ca39d" providerId="LiveId" clId="{54548B04-B4E2-4E73-9AED-8A28F1D17AE6}" dt="2019-05-09T05:06:59.036" v="2311" actId="478"/>
          <ac:cxnSpMkLst>
            <pc:docMk/>
            <pc:sldMk cId="1062331035" sldId="273"/>
            <ac:cxnSpMk id="26" creationId="{510FC299-F02E-4B96-8D98-CC1B98BA248A}"/>
          </ac:cxnSpMkLst>
        </pc:cxnChg>
        <pc:cxnChg chg="add del mod">
          <ac:chgData name="Marco Krapf" userId="bc1d8e4b3a1ca39d" providerId="LiveId" clId="{54548B04-B4E2-4E73-9AED-8A28F1D17AE6}" dt="2019-05-09T05:07:00.136" v="2312" actId="478"/>
          <ac:cxnSpMkLst>
            <pc:docMk/>
            <pc:sldMk cId="1062331035" sldId="273"/>
            <ac:cxnSpMk id="28" creationId="{1CC486A8-B9BC-4B96-A20C-337338034FA5}"/>
          </ac:cxnSpMkLst>
        </pc:cxnChg>
        <pc:cxnChg chg="add mod ord">
          <ac:chgData name="Marco Krapf" userId="bc1d8e4b3a1ca39d" providerId="LiveId" clId="{54548B04-B4E2-4E73-9AED-8A28F1D17AE6}" dt="2019-05-10T19:33:22.588" v="2763" actId="1076"/>
          <ac:cxnSpMkLst>
            <pc:docMk/>
            <pc:sldMk cId="1062331035" sldId="273"/>
            <ac:cxnSpMk id="41" creationId="{D9355C9C-6B24-4FEE-AB04-33BE28E31289}"/>
          </ac:cxnSpMkLst>
        </pc:cxnChg>
        <pc:cxnChg chg="add mod">
          <ac:chgData name="Marco Krapf" userId="bc1d8e4b3a1ca39d" providerId="LiveId" clId="{54548B04-B4E2-4E73-9AED-8A28F1D17AE6}" dt="2019-05-10T19:34:18.295" v="2795" actId="1036"/>
          <ac:cxnSpMkLst>
            <pc:docMk/>
            <pc:sldMk cId="1062331035" sldId="273"/>
            <ac:cxnSpMk id="44" creationId="{46C40C2E-4200-488A-898D-76A27F7C74FD}"/>
          </ac:cxnSpMkLst>
        </pc:cxnChg>
      </pc:sldChg>
      <pc:sldChg chg="addSp delSp modSp add ord">
        <pc:chgData name="Marco Krapf" userId="bc1d8e4b3a1ca39d" providerId="LiveId" clId="{54548B04-B4E2-4E73-9AED-8A28F1D17AE6}" dt="2019-05-11T04:14:14.458" v="5570" actId="1037"/>
        <pc:sldMkLst>
          <pc:docMk/>
          <pc:sldMk cId="3853857036" sldId="274"/>
        </pc:sldMkLst>
        <pc:spChg chg="add mod ord">
          <ac:chgData name="Marco Krapf" userId="bc1d8e4b3a1ca39d" providerId="LiveId" clId="{54548B04-B4E2-4E73-9AED-8A28F1D17AE6}" dt="2019-05-11T04:13:29.638" v="5516" actId="166"/>
          <ac:spMkLst>
            <pc:docMk/>
            <pc:sldMk cId="3853857036" sldId="274"/>
            <ac:spMk id="10" creationId="{58BD5C02-0BB1-4799-85EA-31960F1C47D6}"/>
          </ac:spMkLst>
        </pc:spChg>
        <pc:spChg chg="add mod">
          <ac:chgData name="Marco Krapf" userId="bc1d8e4b3a1ca39d" providerId="LiveId" clId="{54548B04-B4E2-4E73-9AED-8A28F1D17AE6}" dt="2019-05-11T03:56:13.807" v="5316" actId="20577"/>
          <ac:spMkLst>
            <pc:docMk/>
            <pc:sldMk cId="3853857036" sldId="274"/>
            <ac:spMk id="12" creationId="{B2DEFB1C-A02A-47A8-91B2-B909BAE6C420}"/>
          </ac:spMkLst>
        </pc:spChg>
        <pc:spChg chg="mod">
          <ac:chgData name="Marco Krapf" userId="bc1d8e4b3a1ca39d" providerId="LiveId" clId="{54548B04-B4E2-4E73-9AED-8A28F1D17AE6}" dt="2019-05-08T20:57:29.523" v="1992" actId="14100"/>
          <ac:spMkLst>
            <pc:docMk/>
            <pc:sldMk cId="3853857036" sldId="274"/>
            <ac:spMk id="13" creationId="{20AEA23D-424D-4D07-8C76-531E899BD57A}"/>
          </ac:spMkLst>
        </pc:spChg>
        <pc:spChg chg="del">
          <ac:chgData name="Marco Krapf" userId="bc1d8e4b3a1ca39d" providerId="LiveId" clId="{54548B04-B4E2-4E73-9AED-8A28F1D17AE6}" dt="2019-05-10T18:46:46.428" v="2651" actId="478"/>
          <ac:spMkLst>
            <pc:docMk/>
            <pc:sldMk cId="3853857036" sldId="274"/>
            <ac:spMk id="14" creationId="{CFB20D15-EEF0-493E-80AC-CB0916EE525E}"/>
          </ac:spMkLst>
        </pc:spChg>
        <pc:spChg chg="add mod ord">
          <ac:chgData name="Marco Krapf" userId="bc1d8e4b3a1ca39d" providerId="LiveId" clId="{54548B04-B4E2-4E73-9AED-8A28F1D17AE6}" dt="2019-05-11T04:14:06.049" v="5556" actId="166"/>
          <ac:spMkLst>
            <pc:docMk/>
            <pc:sldMk cId="3853857036" sldId="274"/>
            <ac:spMk id="18" creationId="{FEBFCC97-0DCD-4B4C-B683-255CE27910AB}"/>
          </ac:spMkLst>
        </pc:spChg>
        <pc:spChg chg="add mod">
          <ac:chgData name="Marco Krapf" userId="bc1d8e4b3a1ca39d" providerId="LiveId" clId="{54548B04-B4E2-4E73-9AED-8A28F1D17AE6}" dt="2019-05-11T04:14:14.458" v="5570" actId="1037"/>
          <ac:spMkLst>
            <pc:docMk/>
            <pc:sldMk cId="3853857036" sldId="274"/>
            <ac:spMk id="28" creationId="{FBA3AA77-D6AA-4688-A0AF-6768694763F2}"/>
          </ac:spMkLst>
        </pc:spChg>
        <pc:grpChg chg="add mod">
          <ac:chgData name="Marco Krapf" userId="bc1d8e4b3a1ca39d" providerId="LiveId" clId="{54548B04-B4E2-4E73-9AED-8A28F1D17AE6}" dt="2019-05-11T03:54:02.798" v="5272" actId="164"/>
          <ac:grpSpMkLst>
            <pc:docMk/>
            <pc:sldMk cId="3853857036" sldId="274"/>
            <ac:grpSpMk id="2" creationId="{64300CF2-AEB0-43B7-BB90-7FC847DC6176}"/>
          </ac:grpSpMkLst>
        </pc:grpChg>
        <pc:grpChg chg="add mod">
          <ac:chgData name="Marco Krapf" userId="bc1d8e4b3a1ca39d" providerId="LiveId" clId="{54548B04-B4E2-4E73-9AED-8A28F1D17AE6}" dt="2019-05-11T03:54:02.798" v="5272" actId="164"/>
          <ac:grpSpMkLst>
            <pc:docMk/>
            <pc:sldMk cId="3853857036" sldId="274"/>
            <ac:grpSpMk id="9" creationId="{0C42F40B-ECC1-42CD-B233-4EA9E0B05A86}"/>
          </ac:grpSpMkLst>
        </pc:grpChg>
        <pc:grpChg chg="add mod">
          <ac:chgData name="Marco Krapf" userId="bc1d8e4b3a1ca39d" providerId="LiveId" clId="{54548B04-B4E2-4E73-9AED-8A28F1D17AE6}" dt="2019-05-11T03:49:42.196" v="5203" actId="571"/>
          <ac:grpSpMkLst>
            <pc:docMk/>
            <pc:sldMk cId="3853857036" sldId="274"/>
            <ac:grpSpMk id="17" creationId="{B0317AAE-7271-4C70-8006-79D6ACD2E674}"/>
          </ac:grpSpMkLst>
        </pc:grpChg>
        <pc:picChg chg="add del mod">
          <ac:chgData name="Marco Krapf" userId="bc1d8e4b3a1ca39d" providerId="LiveId" clId="{54548B04-B4E2-4E73-9AED-8A28F1D17AE6}" dt="2019-05-09T19:32:08.843" v="2336" actId="478"/>
          <ac:picMkLst>
            <pc:docMk/>
            <pc:sldMk cId="3853857036" sldId="274"/>
            <ac:picMk id="3" creationId="{A8D56C75-7921-4002-BFF1-0618ACBBCCCD}"/>
          </ac:picMkLst>
        </pc:picChg>
        <pc:picChg chg="add del mod">
          <ac:chgData name="Marco Krapf" userId="bc1d8e4b3a1ca39d" providerId="LiveId" clId="{54548B04-B4E2-4E73-9AED-8A28F1D17AE6}" dt="2019-05-08T20:56:33.907" v="1956" actId="478"/>
          <ac:picMkLst>
            <pc:docMk/>
            <pc:sldMk cId="3853857036" sldId="274"/>
            <ac:picMk id="3" creationId="{C053F670-2EE2-4058-A987-85C4FCAE0640}"/>
          </ac:picMkLst>
        </pc:picChg>
        <pc:picChg chg="add del mod">
          <ac:chgData name="Marco Krapf" userId="bc1d8e4b3a1ca39d" providerId="LiveId" clId="{54548B04-B4E2-4E73-9AED-8A28F1D17AE6}" dt="2019-05-09T19:32:11.525" v="2338" actId="478"/>
          <ac:picMkLst>
            <pc:docMk/>
            <pc:sldMk cId="3853857036" sldId="274"/>
            <ac:picMk id="5" creationId="{11E0C6C7-4ED6-4CBE-9130-872720B838C3}"/>
          </ac:picMkLst>
        </pc:picChg>
        <pc:picChg chg="add mod">
          <ac:chgData name="Marco Krapf" userId="bc1d8e4b3a1ca39d" providerId="LiveId" clId="{54548B04-B4E2-4E73-9AED-8A28F1D17AE6}" dt="2019-05-11T03:56:28.072" v="5320" actId="1037"/>
          <ac:picMkLst>
            <pc:docMk/>
            <pc:sldMk cId="3853857036" sldId="274"/>
            <ac:picMk id="5" creationId="{699277D0-BAD3-4AA9-B6FF-9DA7FE84058C}"/>
          </ac:picMkLst>
        </pc:picChg>
        <pc:picChg chg="add del mod">
          <ac:chgData name="Marco Krapf" userId="bc1d8e4b3a1ca39d" providerId="LiveId" clId="{54548B04-B4E2-4E73-9AED-8A28F1D17AE6}" dt="2019-05-09T19:32:10.885" v="2337" actId="478"/>
          <ac:picMkLst>
            <pc:docMk/>
            <pc:sldMk cId="3853857036" sldId="274"/>
            <ac:picMk id="7" creationId="{882391CE-EA5A-41E2-86EE-DAAB575BE983}"/>
          </ac:picMkLst>
        </pc:picChg>
        <pc:picChg chg="add mod">
          <ac:chgData name="Marco Krapf" userId="bc1d8e4b3a1ca39d" providerId="LiveId" clId="{54548B04-B4E2-4E73-9AED-8A28F1D17AE6}" dt="2019-05-11T03:56:47.368" v="5322" actId="1076"/>
          <ac:picMkLst>
            <pc:docMk/>
            <pc:sldMk cId="3853857036" sldId="274"/>
            <ac:picMk id="15" creationId="{682FF840-F5A2-4FD3-A8DD-FDAAD16594B2}"/>
          </ac:picMkLst>
        </pc:picChg>
        <pc:picChg chg="add mod">
          <ac:chgData name="Marco Krapf" userId="bc1d8e4b3a1ca39d" providerId="LiveId" clId="{54548B04-B4E2-4E73-9AED-8A28F1D17AE6}" dt="2019-05-11T03:55:34.664" v="5312" actId="1038"/>
          <ac:picMkLst>
            <pc:docMk/>
            <pc:sldMk cId="3853857036" sldId="274"/>
            <ac:picMk id="16" creationId="{E3858FF8-AF3F-452B-8041-5879C5A56115}"/>
          </ac:picMkLst>
        </pc:picChg>
        <pc:picChg chg="ord">
          <ac:chgData name="Marco Krapf" userId="bc1d8e4b3a1ca39d" providerId="LiveId" clId="{54548B04-B4E2-4E73-9AED-8A28F1D17AE6}" dt="2019-05-10T20:43:41.591" v="3883" actId="166"/>
          <ac:picMkLst>
            <pc:docMk/>
            <pc:sldMk cId="3853857036" sldId="274"/>
            <ac:picMk id="21" creationId="{9873AFBB-0750-4B63-9D34-077222687064}"/>
          </ac:picMkLst>
        </pc:picChg>
        <pc:picChg chg="del mod">
          <ac:chgData name="Marco Krapf" userId="bc1d8e4b3a1ca39d" providerId="LiveId" clId="{54548B04-B4E2-4E73-9AED-8A28F1D17AE6}" dt="2019-05-10T20:47:08.969" v="4011" actId="478"/>
          <ac:picMkLst>
            <pc:docMk/>
            <pc:sldMk cId="3853857036" sldId="274"/>
            <ac:picMk id="23" creationId="{7AE9B5B6-3351-4F08-B1C1-EA41FFAED9B1}"/>
          </ac:picMkLst>
        </pc:picChg>
        <pc:picChg chg="add mod">
          <ac:chgData name="Marco Krapf" userId="bc1d8e4b3a1ca39d" providerId="LiveId" clId="{54548B04-B4E2-4E73-9AED-8A28F1D17AE6}" dt="2019-05-10T20:50:05.838" v="4588" actId="1037"/>
          <ac:picMkLst>
            <pc:docMk/>
            <pc:sldMk cId="3853857036" sldId="274"/>
            <ac:picMk id="25" creationId="{6688E0DB-15D7-4CFC-A2B0-9F634A2EA093}"/>
          </ac:picMkLst>
        </pc:picChg>
        <pc:cxnChg chg="add mod">
          <ac:chgData name="Marco Krapf" userId="bc1d8e4b3a1ca39d" providerId="LiveId" clId="{54548B04-B4E2-4E73-9AED-8A28F1D17AE6}" dt="2019-05-11T03:54:52.417" v="5302" actId="14100"/>
          <ac:cxnSpMkLst>
            <pc:docMk/>
            <pc:sldMk cId="3853857036" sldId="274"/>
            <ac:cxnSpMk id="19" creationId="{066B9A09-B7A4-43C1-9BF6-87E38EF6F7A7}"/>
          </ac:cxnSpMkLst>
        </pc:cxnChg>
      </pc:sldChg>
      <pc:sldChg chg="addSp delSp modSp add">
        <pc:chgData name="Marco Krapf" userId="bc1d8e4b3a1ca39d" providerId="LiveId" clId="{54548B04-B4E2-4E73-9AED-8A28F1D17AE6}" dt="2019-05-11T04:15:07.148" v="5582" actId="1036"/>
        <pc:sldMkLst>
          <pc:docMk/>
          <pc:sldMk cId="1759533163" sldId="275"/>
        </pc:sldMkLst>
        <pc:spChg chg="del">
          <ac:chgData name="Marco Krapf" userId="bc1d8e4b3a1ca39d" providerId="LiveId" clId="{54548B04-B4E2-4E73-9AED-8A28F1D17AE6}" dt="2019-05-10T20:25:06.508" v="3338" actId="478"/>
          <ac:spMkLst>
            <pc:docMk/>
            <pc:sldMk cId="1759533163" sldId="275"/>
            <ac:spMk id="9" creationId="{AB1E8152-F7FF-41AF-BD90-45FC1F760DA4}"/>
          </ac:spMkLst>
        </pc:spChg>
        <pc:spChg chg="del">
          <ac:chgData name="Marco Krapf" userId="bc1d8e4b3a1ca39d" providerId="LiveId" clId="{54548B04-B4E2-4E73-9AED-8A28F1D17AE6}" dt="2019-05-10T18:46:42.024" v="2650" actId="478"/>
          <ac:spMkLst>
            <pc:docMk/>
            <pc:sldMk cId="1759533163" sldId="275"/>
            <ac:spMk id="14" creationId="{CFB20D15-EEF0-493E-80AC-CB0916EE525E}"/>
          </ac:spMkLst>
        </pc:spChg>
        <pc:spChg chg="add mod">
          <ac:chgData name="Marco Krapf" userId="bc1d8e4b3a1ca39d" providerId="LiveId" clId="{54548B04-B4E2-4E73-9AED-8A28F1D17AE6}" dt="2019-05-10T20:27:50.958" v="3603" actId="164"/>
          <ac:spMkLst>
            <pc:docMk/>
            <pc:sldMk cId="1759533163" sldId="275"/>
            <ac:spMk id="17" creationId="{4D3DA3F8-7B5B-4DE6-8C43-F6AB03DA46C0}"/>
          </ac:spMkLst>
        </pc:spChg>
        <pc:spChg chg="add mod">
          <ac:chgData name="Marco Krapf" userId="bc1d8e4b3a1ca39d" providerId="LiveId" clId="{54548B04-B4E2-4E73-9AED-8A28F1D17AE6}" dt="2019-05-11T04:04:03.590" v="5413" actId="14100"/>
          <ac:spMkLst>
            <pc:docMk/>
            <pc:sldMk cId="1759533163" sldId="275"/>
            <ac:spMk id="20" creationId="{6D452F0C-3E97-4FA7-A9D9-EA653CCF764D}"/>
          </ac:spMkLst>
        </pc:spChg>
        <pc:spChg chg="add del mod">
          <ac:chgData name="Marco Krapf" userId="bc1d8e4b3a1ca39d" providerId="LiveId" clId="{54548B04-B4E2-4E73-9AED-8A28F1D17AE6}" dt="2019-05-10T20:25:21.564" v="3339" actId="478"/>
          <ac:spMkLst>
            <pc:docMk/>
            <pc:sldMk cId="1759533163" sldId="275"/>
            <ac:spMk id="22" creationId="{842C72D9-9A43-4E6B-AF40-DF2C19C7779F}"/>
          </ac:spMkLst>
        </pc:spChg>
        <pc:spChg chg="add mod">
          <ac:chgData name="Marco Krapf" userId="bc1d8e4b3a1ca39d" providerId="LiveId" clId="{54548B04-B4E2-4E73-9AED-8A28F1D17AE6}" dt="2019-05-11T04:00:04.013" v="5368" actId="113"/>
          <ac:spMkLst>
            <pc:docMk/>
            <pc:sldMk cId="1759533163" sldId="275"/>
            <ac:spMk id="24" creationId="{D97DEDE1-AA9F-48B7-B70F-3569FB5E452C}"/>
          </ac:spMkLst>
        </pc:spChg>
        <pc:spChg chg="add del mod">
          <ac:chgData name="Marco Krapf" userId="bc1d8e4b3a1ca39d" providerId="LiveId" clId="{54548B04-B4E2-4E73-9AED-8A28F1D17AE6}" dt="2019-05-10T20:25:27.072" v="3340" actId="478"/>
          <ac:spMkLst>
            <pc:docMk/>
            <pc:sldMk cId="1759533163" sldId="275"/>
            <ac:spMk id="25" creationId="{36FBCEAF-0BEE-4CE6-AE68-365743987E67}"/>
          </ac:spMkLst>
        </pc:spChg>
        <pc:spChg chg="add">
          <ac:chgData name="Marco Krapf" userId="bc1d8e4b3a1ca39d" providerId="LiveId" clId="{54548B04-B4E2-4E73-9AED-8A28F1D17AE6}" dt="2019-05-10T20:25:01.675" v="3337"/>
          <ac:spMkLst>
            <pc:docMk/>
            <pc:sldMk cId="1759533163" sldId="275"/>
            <ac:spMk id="26" creationId="{FC177FEF-F7F4-49DA-8F77-1EEEF2528D64}"/>
          </ac:spMkLst>
        </pc:spChg>
        <pc:spChg chg="add mod">
          <ac:chgData name="Marco Krapf" userId="bc1d8e4b3a1ca39d" providerId="LiveId" clId="{54548B04-B4E2-4E73-9AED-8A28F1D17AE6}" dt="2019-05-11T04:15:07.148" v="5582" actId="1036"/>
          <ac:spMkLst>
            <pc:docMk/>
            <pc:sldMk cId="1759533163" sldId="275"/>
            <ac:spMk id="28" creationId="{ED777368-BD80-4296-84A4-D2FC2D9D9270}"/>
          </ac:spMkLst>
        </pc:spChg>
        <pc:grpChg chg="add mod">
          <ac:chgData name="Marco Krapf" userId="bc1d8e4b3a1ca39d" providerId="LiveId" clId="{54548B04-B4E2-4E73-9AED-8A28F1D17AE6}" dt="2019-05-11T04:06:47.586" v="5492" actId="1037"/>
          <ac:grpSpMkLst>
            <pc:docMk/>
            <pc:sldMk cId="1759533163" sldId="275"/>
            <ac:grpSpMk id="3" creationId="{42419172-6EA5-4818-A689-0570105E3B4C}"/>
          </ac:grpSpMkLst>
        </pc:grpChg>
        <pc:picChg chg="add mod">
          <ac:chgData name="Marco Krapf" userId="bc1d8e4b3a1ca39d" providerId="LiveId" clId="{54548B04-B4E2-4E73-9AED-8A28F1D17AE6}" dt="2019-05-10T20:28:31.397" v="3610" actId="1076"/>
          <ac:picMkLst>
            <pc:docMk/>
            <pc:sldMk cId="1759533163" sldId="275"/>
            <ac:picMk id="10" creationId="{B97B5474-EE5C-41DE-8F28-58E5F7CF31C7}"/>
          </ac:picMkLst>
        </pc:picChg>
        <pc:picChg chg="add mod">
          <ac:chgData name="Marco Krapf" userId="bc1d8e4b3a1ca39d" providerId="LiveId" clId="{54548B04-B4E2-4E73-9AED-8A28F1D17AE6}" dt="2019-05-10T20:27:50.958" v="3603" actId="164"/>
          <ac:picMkLst>
            <pc:docMk/>
            <pc:sldMk cId="1759533163" sldId="275"/>
            <ac:picMk id="12" creationId="{0F2B97CB-F646-4926-8C64-329D825728AD}"/>
          </ac:picMkLst>
        </pc:picChg>
        <pc:picChg chg="del">
          <ac:chgData name="Marco Krapf" userId="bc1d8e4b3a1ca39d" providerId="LiveId" clId="{54548B04-B4E2-4E73-9AED-8A28F1D17AE6}" dt="2019-05-10T20:46:49.590" v="4008" actId="478"/>
          <ac:picMkLst>
            <pc:docMk/>
            <pc:sldMk cId="1759533163" sldId="275"/>
            <ac:picMk id="23" creationId="{7AE9B5B6-3351-4F08-B1C1-EA41FFAED9B1}"/>
          </ac:picMkLst>
        </pc:picChg>
        <pc:picChg chg="add mod">
          <ac:chgData name="Marco Krapf" userId="bc1d8e4b3a1ca39d" providerId="LiveId" clId="{54548B04-B4E2-4E73-9AED-8A28F1D17AE6}" dt="2019-05-10T20:52:01.955" v="4675" actId="1038"/>
          <ac:picMkLst>
            <pc:docMk/>
            <pc:sldMk cId="1759533163" sldId="275"/>
            <ac:picMk id="27" creationId="{D19EAA84-FAE1-439F-8ED7-3AAE89F0CAE9}"/>
          </ac:picMkLst>
        </pc:picChg>
        <pc:cxnChg chg="add mod">
          <ac:chgData name="Marco Krapf" userId="bc1d8e4b3a1ca39d" providerId="LiveId" clId="{54548B04-B4E2-4E73-9AED-8A28F1D17AE6}" dt="2019-05-10T20:29:10.846" v="3614" actId="208"/>
          <ac:cxnSpMkLst>
            <pc:docMk/>
            <pc:sldMk cId="1759533163" sldId="275"/>
            <ac:cxnSpMk id="15" creationId="{6D4ECE85-37AC-4D2A-90F0-B53D7AFF1754}"/>
          </ac:cxnSpMkLst>
        </pc:cxnChg>
        <pc:cxnChg chg="add mod">
          <ac:chgData name="Marco Krapf" userId="bc1d8e4b3a1ca39d" providerId="LiveId" clId="{54548B04-B4E2-4E73-9AED-8A28F1D17AE6}" dt="2019-05-10T20:29:17.254" v="3616" actId="208"/>
          <ac:cxnSpMkLst>
            <pc:docMk/>
            <pc:sldMk cId="1759533163" sldId="275"/>
            <ac:cxnSpMk id="16" creationId="{85996276-7EBC-4D10-98BC-EC342FA1306D}"/>
          </ac:cxnSpMkLst>
        </pc:cxnChg>
        <pc:cxnChg chg="add mod">
          <ac:chgData name="Marco Krapf" userId="bc1d8e4b3a1ca39d" providerId="LiveId" clId="{54548B04-B4E2-4E73-9AED-8A28F1D17AE6}" dt="2019-05-10T20:28:52.283" v="3611" actId="208"/>
          <ac:cxnSpMkLst>
            <pc:docMk/>
            <pc:sldMk cId="1759533163" sldId="275"/>
            <ac:cxnSpMk id="18" creationId="{4B60ABF2-62C3-401A-8303-2E8BE8C33E67}"/>
          </ac:cxnSpMkLst>
        </pc:cxnChg>
        <pc:cxnChg chg="add mod">
          <ac:chgData name="Marco Krapf" userId="bc1d8e4b3a1ca39d" providerId="LiveId" clId="{54548B04-B4E2-4E73-9AED-8A28F1D17AE6}" dt="2019-05-10T20:29:14.404" v="3615" actId="208"/>
          <ac:cxnSpMkLst>
            <pc:docMk/>
            <pc:sldMk cId="1759533163" sldId="275"/>
            <ac:cxnSpMk id="19" creationId="{3F1DB4DF-0AB9-412F-B6C3-A867DCE229DC}"/>
          </ac:cxnSpMkLst>
        </pc:cxnChg>
      </pc:sldChg>
      <pc:sldChg chg="addSp delSp modSp add">
        <pc:chgData name="Marco Krapf" userId="bc1d8e4b3a1ca39d" providerId="LiveId" clId="{54548B04-B4E2-4E73-9AED-8A28F1D17AE6}" dt="2019-05-10T21:26:41.647" v="5033"/>
        <pc:sldMkLst>
          <pc:docMk/>
          <pc:sldMk cId="3525548220" sldId="276"/>
        </pc:sldMkLst>
        <pc:spChg chg="mod">
          <ac:chgData name="Marco Krapf" userId="bc1d8e4b3a1ca39d" providerId="LiveId" clId="{54548B04-B4E2-4E73-9AED-8A28F1D17AE6}" dt="2019-05-10T21:23:47.858" v="5018" actId="1035"/>
          <ac:spMkLst>
            <pc:docMk/>
            <pc:sldMk cId="3525548220" sldId="276"/>
            <ac:spMk id="10" creationId="{58BD5C02-0BB1-4799-85EA-31960F1C47D6}"/>
          </ac:spMkLst>
        </pc:spChg>
        <pc:spChg chg="del">
          <ac:chgData name="Marco Krapf" userId="bc1d8e4b3a1ca39d" providerId="LiveId" clId="{54548B04-B4E2-4E73-9AED-8A28F1D17AE6}" dt="2019-05-10T18:46:51.344" v="2652" actId="478"/>
          <ac:spMkLst>
            <pc:docMk/>
            <pc:sldMk cId="3525548220" sldId="276"/>
            <ac:spMk id="14" creationId="{CFB20D15-EEF0-493E-80AC-CB0916EE525E}"/>
          </ac:spMkLst>
        </pc:spChg>
        <pc:graphicFrameChg chg="add del mod">
          <ac:chgData name="Marco Krapf" userId="bc1d8e4b3a1ca39d" providerId="LiveId" clId="{54548B04-B4E2-4E73-9AED-8A28F1D17AE6}" dt="2019-05-10T21:20:51.670" v="4980" actId="478"/>
          <ac:graphicFrameMkLst>
            <pc:docMk/>
            <pc:sldMk cId="3525548220" sldId="276"/>
            <ac:graphicFrameMk id="5" creationId="{45DED656-906C-444F-8BBA-19D9FBA60559}"/>
          </ac:graphicFrameMkLst>
        </pc:graphicFrameChg>
        <pc:graphicFrameChg chg="add del mod">
          <ac:chgData name="Marco Krapf" userId="bc1d8e4b3a1ca39d" providerId="LiveId" clId="{54548B04-B4E2-4E73-9AED-8A28F1D17AE6}" dt="2019-05-10T21:20:56.824" v="4982" actId="478"/>
          <ac:graphicFrameMkLst>
            <pc:docMk/>
            <pc:sldMk cId="3525548220" sldId="276"/>
            <ac:graphicFrameMk id="6" creationId="{3234E1EE-D7F9-4298-B596-6F33046123B1}"/>
          </ac:graphicFrameMkLst>
        </pc:graphicFrameChg>
        <pc:graphicFrameChg chg="add del mod">
          <ac:chgData name="Marco Krapf" userId="bc1d8e4b3a1ca39d" providerId="LiveId" clId="{54548B04-B4E2-4E73-9AED-8A28F1D17AE6}" dt="2019-05-10T21:23:25.344" v="5003"/>
          <ac:graphicFrameMkLst>
            <pc:docMk/>
            <pc:sldMk cId="3525548220" sldId="276"/>
            <ac:graphicFrameMk id="20" creationId="{D659006D-2C41-4DAC-AFCE-255F6B210EBC}"/>
          </ac:graphicFrameMkLst>
        </pc:graphicFrameChg>
        <pc:picChg chg="mod">
          <ac:chgData name="Marco Krapf" userId="bc1d8e4b3a1ca39d" providerId="LiveId" clId="{54548B04-B4E2-4E73-9AED-8A28F1D17AE6}" dt="2019-05-10T21:23:47.858" v="5018" actId="1035"/>
          <ac:picMkLst>
            <pc:docMk/>
            <pc:sldMk cId="3525548220" sldId="276"/>
            <ac:picMk id="3" creationId="{C053F670-2EE2-4058-A987-85C4FCAE0640}"/>
          </ac:picMkLst>
        </pc:picChg>
        <pc:picChg chg="add mod">
          <ac:chgData name="Marco Krapf" userId="bc1d8e4b3a1ca39d" providerId="LiveId" clId="{54548B04-B4E2-4E73-9AED-8A28F1D17AE6}" dt="2019-05-10T21:25:54.536" v="5032"/>
          <ac:picMkLst>
            <pc:docMk/>
            <pc:sldMk cId="3525548220" sldId="276"/>
            <ac:picMk id="4" creationId="{8DC960B5-3911-47AF-9A3C-069166649D29}"/>
          </ac:picMkLst>
        </pc:picChg>
        <pc:picChg chg="add del mod">
          <ac:chgData name="Marco Krapf" userId="bc1d8e4b3a1ca39d" providerId="LiveId" clId="{54548B04-B4E2-4E73-9AED-8A28F1D17AE6}" dt="2019-05-10T21:21:28.887" v="4989" actId="478"/>
          <ac:picMkLst>
            <pc:docMk/>
            <pc:sldMk cId="3525548220" sldId="276"/>
            <ac:picMk id="9" creationId="{704469A2-C323-4474-9196-80410F7D9775}"/>
          </ac:picMkLst>
        </pc:picChg>
        <pc:picChg chg="add">
          <ac:chgData name="Marco Krapf" userId="bc1d8e4b3a1ca39d" providerId="LiveId" clId="{54548B04-B4E2-4E73-9AED-8A28F1D17AE6}" dt="2019-05-10T20:47:03.592" v="4009"/>
          <ac:picMkLst>
            <pc:docMk/>
            <pc:sldMk cId="3525548220" sldId="276"/>
            <ac:picMk id="12" creationId="{35C7E7B5-89AF-450F-8667-34D779F908F6}"/>
          </ac:picMkLst>
        </pc:picChg>
        <pc:picChg chg="add del mod">
          <ac:chgData name="Marco Krapf" userId="bc1d8e4b3a1ca39d" providerId="LiveId" clId="{54548B04-B4E2-4E73-9AED-8A28F1D17AE6}" dt="2019-05-10T21:21:52.046" v="4991"/>
          <ac:picMkLst>
            <pc:docMk/>
            <pc:sldMk cId="3525548220" sldId="276"/>
            <ac:picMk id="15" creationId="{2F0156DE-6108-4006-B18D-57ED462E5106}"/>
          </ac:picMkLst>
        </pc:picChg>
        <pc:picChg chg="add del mod">
          <ac:chgData name="Marco Krapf" userId="bc1d8e4b3a1ca39d" providerId="LiveId" clId="{54548B04-B4E2-4E73-9AED-8A28F1D17AE6}" dt="2019-05-10T21:22:13.487" v="4996"/>
          <ac:picMkLst>
            <pc:docMk/>
            <pc:sldMk cId="3525548220" sldId="276"/>
            <ac:picMk id="17" creationId="{EF03A0B3-87CA-4D16-BE02-900BFF9FCB07}"/>
          </ac:picMkLst>
        </pc:picChg>
        <pc:picChg chg="add mod">
          <ac:chgData name="Marco Krapf" userId="bc1d8e4b3a1ca39d" providerId="LiveId" clId="{54548B04-B4E2-4E73-9AED-8A28F1D17AE6}" dt="2019-05-10T21:25:24.447" v="5031"/>
          <ac:picMkLst>
            <pc:docMk/>
            <pc:sldMk cId="3525548220" sldId="276"/>
            <ac:picMk id="19" creationId="{1E39DBA9-6004-41C9-9C5D-14A93DCBF0D7}"/>
          </ac:picMkLst>
        </pc:picChg>
        <pc:picChg chg="ord">
          <ac:chgData name="Marco Krapf" userId="bc1d8e4b3a1ca39d" providerId="LiveId" clId="{54548B04-B4E2-4E73-9AED-8A28F1D17AE6}" dt="2019-05-10T20:51:06.571" v="4622" actId="166"/>
          <ac:picMkLst>
            <pc:docMk/>
            <pc:sldMk cId="3525548220" sldId="276"/>
            <ac:picMk id="21" creationId="{9873AFBB-0750-4B63-9D34-077222687064}"/>
          </ac:picMkLst>
        </pc:picChg>
        <pc:picChg chg="del">
          <ac:chgData name="Marco Krapf" userId="bc1d8e4b3a1ca39d" providerId="LiveId" clId="{54548B04-B4E2-4E73-9AED-8A28F1D17AE6}" dt="2019-05-10T20:47:06.297" v="4010" actId="478"/>
          <ac:picMkLst>
            <pc:docMk/>
            <pc:sldMk cId="3525548220" sldId="276"/>
            <ac:picMk id="23" creationId="{7AE9B5B6-3351-4F08-B1C1-EA41FFAED9B1}"/>
          </ac:picMkLst>
        </pc:picChg>
        <pc:picChg chg="add mod">
          <ac:chgData name="Marco Krapf" userId="bc1d8e4b3a1ca39d" providerId="LiveId" clId="{54548B04-B4E2-4E73-9AED-8A28F1D17AE6}" dt="2019-05-10T21:26:41.647" v="5033"/>
          <ac:picMkLst>
            <pc:docMk/>
            <pc:sldMk cId="3525548220" sldId="276"/>
            <ac:picMk id="23" creationId="{C4E47415-8846-45E5-B2FC-4E297E6D199A}"/>
          </ac:picMkLst>
        </pc:picChg>
        <pc:picChg chg="add del mod">
          <ac:chgData name="Marco Krapf" userId="bc1d8e4b3a1ca39d" providerId="LiveId" clId="{54548B04-B4E2-4E73-9AED-8A28F1D17AE6}" dt="2019-05-10T21:21:14.407" v="4986" actId="478"/>
          <ac:picMkLst>
            <pc:docMk/>
            <pc:sldMk cId="3525548220" sldId="276"/>
            <ac:picMk id="1026" creationId="{4DDBC64A-12BE-44C5-A820-01E6EA9FC765}"/>
          </ac:picMkLst>
        </pc:picChg>
      </pc:sldChg>
      <pc:sldChg chg="addSp delSp modSp add del ord">
        <pc:chgData name="Marco Krapf" userId="bc1d8e4b3a1ca39d" providerId="LiveId" clId="{54548B04-B4E2-4E73-9AED-8A28F1D17AE6}" dt="2019-05-10T18:42:56.173" v="2637" actId="2696"/>
        <pc:sldMkLst>
          <pc:docMk/>
          <pc:sldMk cId="2615456367" sldId="277"/>
        </pc:sldMkLst>
        <pc:spChg chg="del">
          <ac:chgData name="Marco Krapf" userId="bc1d8e4b3a1ca39d" providerId="LiveId" clId="{54548B04-B4E2-4E73-9AED-8A28F1D17AE6}" dt="2019-05-08T21:01:13.016" v="2007" actId="478"/>
          <ac:spMkLst>
            <pc:docMk/>
            <pc:sldMk cId="2615456367" sldId="277"/>
            <ac:spMk id="9" creationId="{316734EB-92EB-4A6E-A98E-021FCFAEE497}"/>
          </ac:spMkLst>
        </pc:spChg>
        <pc:spChg chg="add del">
          <ac:chgData name="Marco Krapf" userId="bc1d8e4b3a1ca39d" providerId="LiveId" clId="{54548B04-B4E2-4E73-9AED-8A28F1D17AE6}" dt="2019-05-08T21:00:47.018" v="2002"/>
          <ac:spMkLst>
            <pc:docMk/>
            <pc:sldMk cId="2615456367" sldId="277"/>
            <ac:spMk id="10" creationId="{02E82D42-8F27-4085-82E9-5F5731375D18}"/>
          </ac:spMkLst>
        </pc:spChg>
        <pc:spChg chg="add mod">
          <ac:chgData name="Marco Krapf" userId="bc1d8e4b3a1ca39d" providerId="LiveId" clId="{54548B04-B4E2-4E73-9AED-8A28F1D17AE6}" dt="2019-05-08T21:05:57.615" v="2021" actId="1076"/>
          <ac:spMkLst>
            <pc:docMk/>
            <pc:sldMk cId="2615456367" sldId="277"/>
            <ac:spMk id="12" creationId="{03665D2B-872F-4395-88EB-9053D3C89FEA}"/>
          </ac:spMkLst>
        </pc:spChg>
        <pc:spChg chg="add del mod">
          <ac:chgData name="Marco Krapf" userId="bc1d8e4b3a1ca39d" providerId="LiveId" clId="{54548B04-B4E2-4E73-9AED-8A28F1D17AE6}" dt="2019-05-10T18:24:55.492" v="2456"/>
          <ac:spMkLst>
            <pc:docMk/>
            <pc:sldMk cId="2615456367" sldId="277"/>
            <ac:spMk id="15" creationId="{B2446BE1-B69B-467C-B5C9-BDFA1AF3517C}"/>
          </ac:spMkLst>
        </pc:spChg>
        <pc:picChg chg="add del mod">
          <ac:chgData name="Marco Krapf" userId="bc1d8e4b3a1ca39d" providerId="LiveId" clId="{54548B04-B4E2-4E73-9AED-8A28F1D17AE6}" dt="2019-05-10T18:08:00.810" v="2411"/>
          <ac:picMkLst>
            <pc:docMk/>
            <pc:sldMk cId="2615456367" sldId="277"/>
            <ac:picMk id="16" creationId="{560D6DB0-3D1A-472B-B2DB-C1CC57DDFB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62A2-7AA2-4125-A6DA-2B7881EC7DC0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1FF8-974D-4D2E-B14B-80ECF2C154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44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1FF8-974D-4D2E-B14B-80ECF2C1541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87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1FF8-974D-4D2E-B14B-80ECF2C1541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72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4ECA0-8BCC-4AF4-8199-D851A4412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AAB707-DCF8-4E02-A2CF-E53B3249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144470-AA80-4D44-9F54-B203C7B2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E53EE-DF30-4BD9-87D5-6B5742EC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71E9FE-BD26-41F8-85D5-E9144763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08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93A7D-2822-4040-987C-2874BE18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B8DCBF-385D-489E-B0D3-015E9E39C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D51508-B173-4736-B246-47BA3262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B3C1B8-43DF-46FF-AF95-3A7AF579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C1ACAA-C31C-406C-9A91-75A9EE15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74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5745CA-EA46-4180-8EE2-B5AD8FD37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85F25D-1297-45E9-B738-5062A651F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664E58-678F-4109-8F93-F2E1BCE9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0995A7-433A-4508-9B08-112F88C5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FE3B16-6005-4441-85FF-0D22CCC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3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E4896-4974-4857-AFE4-76AB2470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A6C4D9-3C03-44F7-ADDE-77E99B1A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59155E-314E-4DA4-AB7C-562B584F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812508-B36F-46BE-BEEC-EA4D1859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367DD-746C-4FBF-97B4-A1FBC6B6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1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D4455-8D26-466D-87DC-0D4EAF20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4869A-2399-4A08-AE52-040F3285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B2905-E91C-46AB-AFC9-76FADF31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CB487D-0B42-4CC8-9EEB-B4F21072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7D9155-0953-4E0D-A78F-C43625E9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5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322C5-EDDE-4FFF-9839-0E9A2B74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E2928D-746F-4747-86DF-CDF637D5A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16B644-05CC-4DA3-81E4-4F2F4201E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8AB901-0352-43CF-8A86-F636F63C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6A933D-62FE-47B4-A921-1C5FC6BE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BF688-1349-4100-98AB-86BE46F7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9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F88FB-5249-4FA7-B73C-634FDCCA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9FF9E7-5B89-4CF2-ACAB-04E8545A0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F6EE18-FB84-42C4-B33A-7804F3EFB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54C732-57E7-4DA2-8786-39F795EB8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462ADE-673E-4940-B1A7-B7F099F7A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FCEF4F-771E-4EC3-8AF6-8D1E5EA0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D904F4-AB9D-475A-805A-78061FEC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F55B83-936B-4DAC-9C3E-DE544857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54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3203B-AC19-4A05-B453-D6D0683F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41EC4A-9008-4FE7-BDC1-C3B4FD56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337617-C2EF-4B2D-AD31-DB39A4B2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C266B8-D50F-40E1-B911-7028AB4B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82EA09-CF00-47CE-A9E7-7538127B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7E2A2A-C867-406B-98D1-31C0B1BA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51F7FB-5ED8-46ED-9157-444E1E1A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1D6EC-7AB5-4D38-AE02-95A0124D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36A75-07FC-4B4A-A39A-2C1DC232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518B80-DE59-4B6D-A172-EFC58BFE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79C335-EEB1-4A80-B3B1-CC0CE07D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DAD05F-1F30-4243-A6E0-33403F41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C7D8D9-430A-4705-917C-F18B9F01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78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3F9CA-0DEA-4F84-9E3C-D607DC00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81DCCD-BC88-4B96-AD88-9E1EC2FF8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B48A37-370D-4FF8-9161-D21C975C0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9AC226-9D39-4EF8-84D3-52F681CD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152834-455C-43AE-93D5-A336F160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8FD79B-AD44-4C7E-BC30-233136AE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81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EED529-2F82-49FA-B507-31DDDA23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07A36-0EF0-4245-8211-1A8D2952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FE8050-0450-4ACE-AE4C-9C78EE7C7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1917-ADB8-40BC-AF30-EE1604556FB4}" type="datetimeFigureOut">
              <a:rPr lang="de-DE" smtClean="0"/>
              <a:t>11.05.2019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2BDAB6-C812-45C5-B8CA-FC087ABB8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A7E96D-3801-442A-A271-CC41C0B6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DD47-5A1C-4C95-818A-7EB0E279E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9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marco.matjes.5" TargetMode="External"/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instagram.com/marcomatjes/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hyperlink" Target="https://twitter.com/GaloppSi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A059777-284B-41A9-A4A6-D9A0CF9496E5}"/>
              </a:ext>
            </a:extLst>
          </p:cNvPr>
          <p:cNvSpPr/>
          <p:nvPr/>
        </p:nvSpPr>
        <p:spPr>
          <a:xfrm>
            <a:off x="0" y="1436914"/>
            <a:ext cx="12192000" cy="22098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B9AAAA-3653-49E4-A9D2-FF6C313765CE}"/>
              </a:ext>
            </a:extLst>
          </p:cNvPr>
          <p:cNvSpPr txBox="1"/>
          <p:nvPr/>
        </p:nvSpPr>
        <p:spPr>
          <a:xfrm>
            <a:off x="1961746" y="1469042"/>
            <a:ext cx="96892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Runtime()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28D09FC-E2CE-4A80-8764-5570C7060B9A}"/>
              </a:ext>
            </a:extLst>
          </p:cNvPr>
          <p:cNvGrpSpPr/>
          <p:nvPr/>
        </p:nvGrpSpPr>
        <p:grpSpPr>
          <a:xfrm>
            <a:off x="8474737" y="4497585"/>
            <a:ext cx="3374363" cy="2394845"/>
            <a:chOff x="3088642" y="86309"/>
            <a:chExt cx="3374363" cy="239484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128DB16-461D-4492-8CF7-784313238BE9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88642" y="86309"/>
              <a:ext cx="1940558" cy="2394845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B14E543-5620-47B9-8F12-D255231F510D}"/>
                </a:ext>
              </a:extLst>
            </p:cNvPr>
            <p:cNvSpPr txBox="1"/>
            <p:nvPr/>
          </p:nvSpPr>
          <p:spPr>
            <a:xfrm>
              <a:off x="4667070" y="1035636"/>
              <a:ext cx="1795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Arial Black" panose="020B0A04020102020204" pitchFamily="34" charset="0"/>
                </a:rPr>
                <a:t>Marco Matjes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324DDF1-F3C7-41EE-98E6-C179AFD5A24C}"/>
              </a:ext>
            </a:extLst>
          </p:cNvPr>
          <p:cNvSpPr txBox="1"/>
          <p:nvPr/>
        </p:nvSpPr>
        <p:spPr>
          <a:xfrm>
            <a:off x="631372" y="4035644"/>
            <a:ext cx="788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Black" panose="020B0A04020102020204" pitchFamily="34" charset="0"/>
              </a:rPr>
              <a:t>SAP Inside Track Hannover 2019</a:t>
            </a:r>
          </a:p>
          <a:p>
            <a:r>
              <a:rPr lang="de-DE" sz="3200" dirty="0">
                <a:latin typeface="Arial Black" panose="020B0A04020102020204" pitchFamily="34" charset="0"/>
              </a:rPr>
              <a:t>Keynote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71574D-8144-4B7E-B07E-31E723135F3F}"/>
              </a:ext>
            </a:extLst>
          </p:cNvPr>
          <p:cNvSpPr/>
          <p:nvPr/>
        </p:nvSpPr>
        <p:spPr>
          <a:xfrm>
            <a:off x="445186" y="1755831"/>
            <a:ext cx="1335585" cy="621269"/>
          </a:xfrm>
          <a:prstGeom prst="rect">
            <a:avLst/>
          </a:prstGeom>
          <a:solidFill>
            <a:srgbClr val="EFC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It´s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F47605-18B0-42BB-8145-BCC7DB27E3EC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78ED74-6DCF-4DF6-BAA6-BDC6AD9C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2" y="5343238"/>
            <a:ext cx="2565962" cy="8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5997080" cy="621269"/>
          </a:xfrm>
          <a:prstGeom prst="rect">
            <a:avLst/>
          </a:prstGeom>
          <a:solidFill>
            <a:srgbClr val="CC1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#4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Splashwater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</a:t>
            </a:r>
            <a:endParaRPr lang="de-DE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B6EE831B-E712-42BE-AFAA-4EC37DE74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28559"/>
              </p:ext>
            </p:extLst>
          </p:nvPr>
        </p:nvGraphicFramePr>
        <p:xfrm>
          <a:off x="4823012" y="2461747"/>
          <a:ext cx="7014642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615">
                  <a:extLst>
                    <a:ext uri="{9D8B030D-6E8A-4147-A177-3AD203B41FA5}">
                      <a16:colId xmlns:a16="http://schemas.microsoft.com/office/drawing/2014/main" val="1481547540"/>
                    </a:ext>
                  </a:extLst>
                </a:gridCol>
                <a:gridCol w="3790027">
                  <a:extLst>
                    <a:ext uri="{9D8B030D-6E8A-4147-A177-3AD203B41FA5}">
                      <a16:colId xmlns:a16="http://schemas.microsoft.com/office/drawing/2014/main" val="2376818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OMG 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lugworm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ILC (International 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lugworm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2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UTF-126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9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UTF-424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0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ϑ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UTF-977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4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UTF-999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1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ҩ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UTF-1193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92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4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҂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LCC</a:t>
                      </a:r>
                    </a:p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(„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Lugworm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crash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UTF-1154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40926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2BF368B3-C427-4A24-83CE-3826D88BCB3A}"/>
              </a:ext>
            </a:extLst>
          </p:cNvPr>
          <p:cNvSpPr txBox="1"/>
          <p:nvPr/>
        </p:nvSpPr>
        <p:spPr>
          <a:xfrm>
            <a:off x="600599" y="1735702"/>
            <a:ext cx="5235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14 OMG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+ LCC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(Official MIG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lugworm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ADCB72F-039E-47CE-B8F9-CCE7EFEEA260}"/>
              </a:ext>
            </a:extLst>
          </p:cNvPr>
          <p:cNvGrpSpPr/>
          <p:nvPr/>
        </p:nvGrpSpPr>
        <p:grpSpPr>
          <a:xfrm>
            <a:off x="382480" y="3145852"/>
            <a:ext cx="5316311" cy="2976113"/>
            <a:chOff x="355585" y="3056203"/>
            <a:chExt cx="5316311" cy="29761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51305F0-D7E5-4F6F-855D-05650A394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225"/>
            <a:stretch/>
          </p:blipFill>
          <p:spPr>
            <a:xfrm>
              <a:off x="1003977" y="3056203"/>
              <a:ext cx="3538258" cy="27042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7106D01-F891-4AE3-919D-F7127A57838A}"/>
                </a:ext>
              </a:extLst>
            </p:cNvPr>
            <p:cNvSpPr txBox="1"/>
            <p:nvPr/>
          </p:nvSpPr>
          <p:spPr>
            <a:xfrm>
              <a:off x="355585" y="5570651"/>
              <a:ext cx="5316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Source https://en.wikipedia.org/wiki/Lugworm#/media/File:Lugworm_cast.jpg</a:t>
              </a:r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D406E634-5FBE-4B03-8C6C-BDACA7FB2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948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8283080" cy="621269"/>
          </a:xfrm>
          <a:prstGeom prst="rect">
            <a:avLst/>
          </a:prstGeom>
          <a:solidFill>
            <a:srgbClr val="EFC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#5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Photofinish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Colourgrey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</a:t>
            </a:r>
            <a:endParaRPr lang="de-DE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776EAFB-DCFD-406C-9F82-A7ED989CF5F7}"/>
              </a:ext>
            </a:extLst>
          </p:cNvPr>
          <p:cNvGrpSpPr/>
          <p:nvPr/>
        </p:nvGrpSpPr>
        <p:grpSpPr>
          <a:xfrm>
            <a:off x="1225402" y="1446656"/>
            <a:ext cx="8523345" cy="4822656"/>
            <a:chOff x="1261261" y="1467576"/>
            <a:chExt cx="8523345" cy="482265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5E1CCD8-367D-41AE-9CDA-89FA82061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62" y="1467576"/>
              <a:ext cx="8523344" cy="2463894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3429A53-0BBB-4CB4-8735-2AA6DAA43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261" y="3826338"/>
              <a:ext cx="8523344" cy="2463894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86B0CEC-53AF-4E80-9D7B-09BE01212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377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8283080" cy="621269"/>
          </a:xfrm>
          <a:prstGeom prst="rect">
            <a:avLst/>
          </a:prstGeom>
          <a:solidFill>
            <a:srgbClr val="EFC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#5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Photofinish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Colourgrey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</a:t>
            </a:r>
            <a:endParaRPr lang="de-DE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B97B5474-EE5C-41DE-8F28-58E5F7CF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2" y="1672313"/>
            <a:ext cx="4523787" cy="404077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419172-6EA5-4818-A689-0570105E3B4C}"/>
              </a:ext>
            </a:extLst>
          </p:cNvPr>
          <p:cNvGrpSpPr/>
          <p:nvPr/>
        </p:nvGrpSpPr>
        <p:grpSpPr>
          <a:xfrm>
            <a:off x="4379461" y="3433838"/>
            <a:ext cx="7382226" cy="2641239"/>
            <a:chOff x="4585649" y="2670555"/>
            <a:chExt cx="7382226" cy="2641239"/>
          </a:xfrm>
        </p:grpSpPr>
        <p:pic>
          <p:nvPicPr>
            <p:cNvPr id="12" name="Grafik 11" descr="Ein Bild, das Objekt, drinnen enthält.&#10;&#10;Automatisch generierte Beschreibung">
              <a:extLst>
                <a:ext uri="{FF2B5EF4-FFF2-40B4-BE49-F238E27FC236}">
                  <a16:creationId xmlns:a16="http://schemas.microsoft.com/office/drawing/2014/main" id="{0F2B97CB-F646-4926-8C64-329D8257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649" y="4326214"/>
              <a:ext cx="7315200" cy="619125"/>
            </a:xfrm>
            <a:prstGeom prst="rect">
              <a:avLst/>
            </a:prstGeom>
          </p:spPr>
        </p:pic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D4ECE85-37AC-4D2A-90F0-B53D7AFF1754}"/>
                </a:ext>
              </a:extLst>
            </p:cNvPr>
            <p:cNvCxnSpPr/>
            <p:nvPr/>
          </p:nvCxnSpPr>
          <p:spPr>
            <a:xfrm flipV="1">
              <a:off x="5715202" y="3869574"/>
              <a:ext cx="0" cy="313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85996276-7EBC-4D10-98BC-EC342FA1306D}"/>
                </a:ext>
              </a:extLst>
            </p:cNvPr>
            <p:cNvCxnSpPr/>
            <p:nvPr/>
          </p:nvCxnSpPr>
          <p:spPr>
            <a:xfrm flipV="1">
              <a:off x="11322826" y="3869574"/>
              <a:ext cx="0" cy="313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4D3DA3F8-7B5B-4DE6-8C43-F6AB03DA46C0}"/>
                    </a:ext>
                  </a:extLst>
                </p:cNvPr>
                <p:cNvSpPr/>
                <p:nvPr/>
              </p:nvSpPr>
              <p:spPr>
                <a:xfrm>
                  <a:off x="6873829" y="3546283"/>
                  <a:ext cx="2726587" cy="763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de-DE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  <m:t>𝑐𝑜𝑙𝑜𝑢𝑟𝑒𝑑𝑔𝑒</m:t>
                            </m:r>
                          </m:e>
                        </m:rad>
                      </m:oMath>
                    </m:oMathPara>
                  </a14:m>
                  <a:endParaRPr lang="de-DE" sz="3600" dirty="0"/>
                </a:p>
              </p:txBody>
            </p:sp>
          </mc:Choice>
          <mc:Fallback xmlns=""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4D3DA3F8-7B5B-4DE6-8C43-F6AB03DA4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3829" y="3546283"/>
                  <a:ext cx="2726587" cy="763222"/>
                </a:xfrm>
                <a:prstGeom prst="rect">
                  <a:avLst/>
                </a:prstGeom>
                <a:blipFill>
                  <a:blip r:embed="rId5"/>
                  <a:stretch>
                    <a:fillRect r="-35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4B60ABF2-62C3-401A-8303-2E8BE8C33E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4117" y="3992015"/>
              <a:ext cx="963504" cy="14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3F1DB4DF-0AB9-412F-B6C3-A867DCE229DC}"/>
                </a:ext>
              </a:extLst>
            </p:cNvPr>
            <p:cNvCxnSpPr/>
            <p:nvPr/>
          </p:nvCxnSpPr>
          <p:spPr>
            <a:xfrm>
              <a:off x="9854007" y="3995798"/>
              <a:ext cx="13626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D452F0C-3E97-4FA7-A9D9-EA653CCF764D}"/>
                </a:ext>
              </a:extLst>
            </p:cNvPr>
            <p:cNvSpPr txBox="1"/>
            <p:nvPr/>
          </p:nvSpPr>
          <p:spPr>
            <a:xfrm>
              <a:off x="9266660" y="3314034"/>
              <a:ext cx="2498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~1.7 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expected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443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DEDE1-AA9F-48B7-B70F-3569FB5E452C}"/>
                </a:ext>
              </a:extLst>
            </p:cNvPr>
            <p:cNvSpPr txBox="1"/>
            <p:nvPr/>
          </p:nvSpPr>
          <p:spPr>
            <a:xfrm>
              <a:off x="5620132" y="2670555"/>
              <a:ext cx="6347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Colourgreycube</a:t>
              </a:r>
              <a:r>
                <a:rPr lang="de-DE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diagonal </a:t>
              </a:r>
              <a:r>
                <a:rPr lang="de-DE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line</a:t>
              </a:r>
              <a:endParaRPr lang="de-DE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D777368-BD80-4296-84A4-D2FC2D9D9270}"/>
                </a:ext>
              </a:extLst>
            </p:cNvPr>
            <p:cNvSpPr txBox="1"/>
            <p:nvPr/>
          </p:nvSpPr>
          <p:spPr>
            <a:xfrm>
              <a:off x="5616587" y="4942462"/>
              <a:ext cx="5777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MIG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discovery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(2018):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Existance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eternity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grey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(e.g.)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FC177FEF-F7F4-49DA-8F77-1EEEF2528D64}"/>
              </a:ext>
            </a:extLst>
          </p:cNvPr>
          <p:cNvSpPr txBox="1"/>
          <p:nvPr/>
        </p:nvSpPr>
        <p:spPr>
          <a:xfrm>
            <a:off x="6931512" y="1093999"/>
            <a:ext cx="533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on http://matjes-institut.de/gb/zielfoto-farbgraualgorithmus/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19EAA84-FAE1-439F-8ED7-3AAE89F0C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790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4025405" cy="621269"/>
          </a:xfrm>
          <a:prstGeom prst="rect">
            <a:avLst/>
          </a:prstGeom>
          <a:solidFill>
            <a:srgbClr val="05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 err="1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Planned</a:t>
            </a:r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features</a:t>
            </a:r>
            <a:endParaRPr lang="de-DE" sz="3200" dirty="0">
              <a:solidFill>
                <a:srgbClr val="D9D9D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688E0DB-15D7-4CFC-A2B0-9F634A2E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682" y="6320714"/>
            <a:ext cx="1424940" cy="53527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C42F40B-ECC1-42CD-B233-4EA9E0B05A86}"/>
              </a:ext>
            </a:extLst>
          </p:cNvPr>
          <p:cNvGrpSpPr/>
          <p:nvPr/>
        </p:nvGrpSpPr>
        <p:grpSpPr>
          <a:xfrm>
            <a:off x="3021398" y="2542033"/>
            <a:ext cx="8559108" cy="3893478"/>
            <a:chOff x="3021398" y="2542033"/>
            <a:chExt cx="8559108" cy="3893478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4300CF2-AEB0-43B7-BB90-7FC847DC6176}"/>
                </a:ext>
              </a:extLst>
            </p:cNvPr>
            <p:cNvGrpSpPr/>
            <p:nvPr/>
          </p:nvGrpSpPr>
          <p:grpSpPr>
            <a:xfrm>
              <a:off x="3021398" y="2542033"/>
              <a:ext cx="8559108" cy="2912152"/>
              <a:chOff x="1383647" y="3042436"/>
              <a:chExt cx="8559108" cy="2912152"/>
            </a:xfrm>
          </p:grpSpPr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2DEFB1C-A02A-47A8-91B2-B909BAE6C420}"/>
                  </a:ext>
                </a:extLst>
              </p:cNvPr>
              <p:cNvSpPr txBox="1"/>
              <p:nvPr/>
            </p:nvSpPr>
            <p:spPr>
              <a:xfrm>
                <a:off x="1383647" y="3298471"/>
                <a:ext cx="71218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WOW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effect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(Wind </a:t>
                </a:r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Weather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GCODE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GAdI-Builder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(GE18/GE19)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Eco-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friendly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race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algorithms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Grafik 14" descr="Ein Bild, das Vektorgrafiken enthält.&#10;&#10;Automatisch generierte Beschreibung">
                <a:extLst>
                  <a:ext uri="{FF2B5EF4-FFF2-40B4-BE49-F238E27FC236}">
                    <a16:creationId xmlns:a16="http://schemas.microsoft.com/office/drawing/2014/main" id="{682FF840-F5A2-4FD3-A8DD-FDAAD1659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3937" y="3042436"/>
                <a:ext cx="980249" cy="743028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E3858FF8-AF3F-452B-8041-5879C5A56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1146" y="3661653"/>
                <a:ext cx="4131609" cy="229293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066B9A09-B7A4-43C1-9BF6-87E38EF6F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0473" y="3939988"/>
                <a:ext cx="3259705" cy="0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99277D0-BAD3-4AA9-B6FF-9DA7FE84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9045" y="4579724"/>
              <a:ext cx="2967869" cy="1855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FBA3AA77-D6AA-4688-A0AF-6768694763F2}"/>
              </a:ext>
            </a:extLst>
          </p:cNvPr>
          <p:cNvSpPr/>
          <p:nvPr/>
        </p:nvSpPr>
        <p:spPr>
          <a:xfrm rot="20095177">
            <a:off x="1344701" y="2452652"/>
            <a:ext cx="196327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BD5C02-0BB1-4799-85EA-31960F1C47D6}"/>
              </a:ext>
            </a:extLst>
          </p:cNvPr>
          <p:cNvSpPr txBox="1"/>
          <p:nvPr/>
        </p:nvSpPr>
        <p:spPr>
          <a:xfrm>
            <a:off x="377642" y="1616346"/>
            <a:ext cx="871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Arial Black" panose="020B0A04020102020204" pitchFamily="34" charset="0"/>
              </a:rPr>
              <a:t>Disclaimer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BFCC97-0DCD-4B4C-B683-255CE27910AB}"/>
              </a:ext>
            </a:extLst>
          </p:cNvPr>
          <p:cNvSpPr txBox="1"/>
          <p:nvPr/>
        </p:nvSpPr>
        <p:spPr>
          <a:xfrm>
            <a:off x="413502" y="2265496"/>
            <a:ext cx="712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5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2006105" cy="621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</a:t>
            </a:r>
          </a:p>
        </p:txBody>
      </p:sp>
      <p:pic>
        <p:nvPicPr>
          <p:cNvPr id="3" name="Grafik 2" descr="Ein Bild, das Ballon, Flugzeug, Transport enthält.&#10;&#10;Automatisch generierte Beschreibung">
            <a:extLst>
              <a:ext uri="{FF2B5EF4-FFF2-40B4-BE49-F238E27FC236}">
                <a16:creationId xmlns:a16="http://schemas.microsoft.com/office/drawing/2014/main" id="{C053F670-2EE2-4058-A987-85C4FCAE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1" y="1813532"/>
            <a:ext cx="2133600" cy="2133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8BD5C02-0BB1-4799-85EA-31960F1C47D6}"/>
              </a:ext>
            </a:extLst>
          </p:cNvPr>
          <p:cNvSpPr txBox="1"/>
          <p:nvPr/>
        </p:nvSpPr>
        <p:spPr>
          <a:xfrm>
            <a:off x="2811641" y="2521969"/>
            <a:ext cx="8713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Arial Black" panose="020B0A04020102020204" pitchFamily="34" charset="0"/>
              </a:rPr>
              <a:t>http://matjes-institut.de/</a:t>
            </a:r>
          </a:p>
          <a:p>
            <a:r>
              <a:rPr lang="de-DE" sz="4800" dirty="0">
                <a:latin typeface="Arial Black" panose="020B0A04020102020204" pitchFamily="34" charset="0"/>
              </a:rPr>
              <a:t>https://galoppsim.racing/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5C7E7B5-89AF-450F-8667-34D779F90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104" y="6320714"/>
            <a:ext cx="1424940" cy="53527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pic>
        <p:nvPicPr>
          <p:cNvPr id="4" name="Grafik 3" descr="Ein Bild, das Vektorgrafiken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8DC960B5-3911-47AF-9A3C-069166649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83" y="4349864"/>
            <a:ext cx="1626110" cy="1627700"/>
          </a:xfrm>
          <a:prstGeom prst="rect">
            <a:avLst/>
          </a:prstGeom>
        </p:spPr>
      </p:pic>
      <p:pic>
        <p:nvPicPr>
          <p:cNvPr id="19" name="Grafik 18">
            <a:hlinkClick r:id="rId7"/>
            <a:extLst>
              <a:ext uri="{FF2B5EF4-FFF2-40B4-BE49-F238E27FC236}">
                <a16:creationId xmlns:a16="http://schemas.microsoft.com/office/drawing/2014/main" id="{1E39DBA9-6004-41C9-9C5D-14A93DCBF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93" y="4349864"/>
            <a:ext cx="2893690" cy="1627700"/>
          </a:xfrm>
          <a:prstGeom prst="rect">
            <a:avLst/>
          </a:prstGeom>
        </p:spPr>
      </p:pic>
      <p:pic>
        <p:nvPicPr>
          <p:cNvPr id="23" name="Grafik 22">
            <a:hlinkClick r:id="rId9"/>
            <a:extLst>
              <a:ext uri="{FF2B5EF4-FFF2-40B4-BE49-F238E27FC236}">
                <a16:creationId xmlns:a16="http://schemas.microsoft.com/office/drawing/2014/main" id="{C4E47415-8846-45E5-B2FC-4E297E6D1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83" y="4351453"/>
            <a:ext cx="1626111" cy="16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AE9B5B6-3351-4F08-B1C1-EA41FFAE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139" y="6320714"/>
            <a:ext cx="1424940" cy="53527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0589A35-7FAC-4FEE-961F-F0E76497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7" y="-10886"/>
            <a:ext cx="4550229" cy="412254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EB78B92-3117-4D0C-ACEC-109B8FC1E07D}"/>
              </a:ext>
            </a:extLst>
          </p:cNvPr>
          <p:cNvSpPr txBox="1"/>
          <p:nvPr/>
        </p:nvSpPr>
        <p:spPr>
          <a:xfrm>
            <a:off x="4707114" y="2021809"/>
            <a:ext cx="7456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Arial Black" panose="020B0A04020102020204" pitchFamily="34" charset="0"/>
              </a:rPr>
              <a:t>Matjes Institute</a:t>
            </a:r>
          </a:p>
          <a:p>
            <a:r>
              <a:rPr lang="de-DE" sz="4800" dirty="0" err="1">
                <a:latin typeface="Arial Black" panose="020B0A04020102020204" pitchFamily="34" charset="0"/>
              </a:rPr>
              <a:t>for</a:t>
            </a:r>
            <a:r>
              <a:rPr lang="de-DE" sz="4800" dirty="0">
                <a:latin typeface="Arial Black" panose="020B0A04020102020204" pitchFamily="34" charset="0"/>
              </a:rPr>
              <a:t> </a:t>
            </a:r>
            <a:r>
              <a:rPr lang="de-DE" sz="4800" dirty="0" err="1">
                <a:latin typeface="Arial Black" panose="020B0A04020102020204" pitchFamily="34" charset="0"/>
              </a:rPr>
              <a:t>Gallop</a:t>
            </a:r>
            <a:r>
              <a:rPr lang="de-DE" sz="4800" dirty="0">
                <a:latin typeface="Arial Black" panose="020B0A04020102020204" pitchFamily="34" charset="0"/>
              </a:rPr>
              <a:t> Simulation</a:t>
            </a:r>
          </a:p>
          <a:p>
            <a:r>
              <a:rPr lang="de-DE" sz="4800" dirty="0">
                <a:latin typeface="Arial Black" panose="020B0A04020102020204" pitchFamily="34" charset="0"/>
              </a:rPr>
              <a:t>Hamburg</a:t>
            </a:r>
          </a:p>
        </p:txBody>
      </p:sp>
    </p:spTree>
    <p:extLst>
      <p:ext uri="{BB962C8B-B14F-4D97-AF65-F5344CB8AC3E}">
        <p14:creationId xmlns:p14="http://schemas.microsoft.com/office/powerpoint/2010/main" val="21432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B6CD27B-64C1-46C3-8483-134F99C2F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70800"/>
              </p:ext>
            </p:extLst>
          </p:nvPr>
        </p:nvGraphicFramePr>
        <p:xfrm>
          <a:off x="0" y="0"/>
          <a:ext cx="12192001" cy="5926860"/>
        </p:xfrm>
        <a:graphic>
          <a:graphicData uri="http://schemas.openxmlformats.org/drawingml/2006/table">
            <a:tbl>
              <a:tblPr/>
              <a:tblGrid>
                <a:gridCol w="159112">
                  <a:extLst>
                    <a:ext uri="{9D8B030D-6E8A-4147-A177-3AD203B41FA5}">
                      <a16:colId xmlns:a16="http://schemas.microsoft.com/office/drawing/2014/main" val="4284221028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1335109283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779583087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951069830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702036307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2951264979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3813711488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3399161617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2854824859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2270558483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56314676"/>
                    </a:ext>
                  </a:extLst>
                </a:gridCol>
                <a:gridCol w="310505">
                  <a:extLst>
                    <a:ext uri="{9D8B030D-6E8A-4147-A177-3AD203B41FA5}">
                      <a16:colId xmlns:a16="http://schemas.microsoft.com/office/drawing/2014/main" val="946946993"/>
                    </a:ext>
                  </a:extLst>
                </a:gridCol>
                <a:gridCol w="485058">
                  <a:extLst>
                    <a:ext uri="{9D8B030D-6E8A-4147-A177-3AD203B41FA5}">
                      <a16:colId xmlns:a16="http://schemas.microsoft.com/office/drawing/2014/main" val="34096585"/>
                    </a:ext>
                  </a:extLst>
                </a:gridCol>
                <a:gridCol w="1402180">
                  <a:extLst>
                    <a:ext uri="{9D8B030D-6E8A-4147-A177-3AD203B41FA5}">
                      <a16:colId xmlns:a16="http://schemas.microsoft.com/office/drawing/2014/main" val="1745425789"/>
                    </a:ext>
                  </a:extLst>
                </a:gridCol>
                <a:gridCol w="8084914">
                  <a:extLst>
                    <a:ext uri="{9D8B030D-6E8A-4147-A177-3AD203B41FA5}">
                      <a16:colId xmlns:a16="http://schemas.microsoft.com/office/drawing/2014/main" val="342197332"/>
                    </a:ext>
                  </a:extLst>
                </a:gridCol>
                <a:gridCol w="159112">
                  <a:extLst>
                    <a:ext uri="{9D8B030D-6E8A-4147-A177-3AD203B41FA5}">
                      <a16:colId xmlns:a16="http://schemas.microsoft.com/office/drawing/2014/main" val="2952585097"/>
                    </a:ext>
                  </a:extLst>
                </a:gridCol>
              </a:tblGrid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58247"/>
                  </a:ext>
                </a:extLst>
              </a:tr>
              <a:tr h="465647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D9D9D9"/>
                          </a:solidFill>
                          <a:effectLst/>
                          <a:latin typeface="Arial Black" panose="020B0A04020102020204" pitchFamily="34" charset="0"/>
                        </a:rPr>
                        <a:t>The Best Run MIG Algorithms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98055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87899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#1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Race Algorithm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Race Algorithm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88344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689820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45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#2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Slipstream Algorithms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Slipstream Algorithms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5267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18110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#3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Hoofprint Analysis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Hoofprint Analysis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98527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73736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1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#4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Splashwater Algorithm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Splashwater Algorithm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19014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5731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#5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Photofinish Colourgrey Algorithm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Photofinish Colourgrey Algorithm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76513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de-D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0209"/>
                  </a:ext>
                </a:extLst>
              </a:tr>
            </a:tbl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51DD57F4-AF94-49DB-A910-1B168EB6D323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715B906-1F0E-46C0-BEFA-9D1EE02CA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6EB58-0472-488A-8604-387DF2135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3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6009780" cy="62126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#1 Overall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Race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</a:t>
            </a:r>
            <a:endParaRPr lang="de-DE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63B0D17-73CB-4107-87C2-332C1AFC3B8F}"/>
              </a:ext>
            </a:extLst>
          </p:cNvPr>
          <p:cNvSpPr txBox="1"/>
          <p:nvPr/>
        </p:nvSpPr>
        <p:spPr>
          <a:xfrm>
            <a:off x="961036" y="2621389"/>
            <a:ext cx="7915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Meters in the hover phase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rounded integer value from (((basic speed fix value between 1480 and 1520) + (random value for the form on the day between 1490 and 1510) + (random loop factor value between 0 and 3000) [+ tactics factor 1200, 1500 or 1800] / 3 [or / 4 if tactics]) [+ slipstream factor 100 or 200])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35DB84-5D24-452A-AEED-D812F534C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33" y="1615903"/>
            <a:ext cx="3370761" cy="337076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E7041EF-6D94-47AD-B4BE-BD5C3521FE6A}"/>
              </a:ext>
            </a:extLst>
          </p:cNvPr>
          <p:cNvSpPr txBox="1"/>
          <p:nvPr/>
        </p:nvSpPr>
        <p:spPr>
          <a:xfrm>
            <a:off x="8668518" y="434826"/>
            <a:ext cx="308386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&gt;&gt; Live Demo 1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78883AF-BF98-4BFE-BDFE-637E5B921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282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5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19" y="419615"/>
            <a:ext cx="5873255" cy="621269"/>
          </a:xfrm>
          <a:prstGeom prst="rect">
            <a:avLst/>
          </a:prstGeom>
          <a:solidFill>
            <a:srgbClr val="A84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#2 </a:t>
            </a:r>
            <a:r>
              <a:rPr lang="de-DE" sz="3200" dirty="0" err="1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Slipstream</a:t>
            </a:r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Algorithms</a:t>
            </a:r>
            <a:endParaRPr lang="de-DE" sz="3200" dirty="0">
              <a:solidFill>
                <a:srgbClr val="D9D9D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C6650F-6361-49CD-BB4A-1F7A7560D6EA}"/>
              </a:ext>
            </a:extLst>
          </p:cNvPr>
          <p:cNvGrpSpPr/>
          <p:nvPr/>
        </p:nvGrpSpPr>
        <p:grpSpPr>
          <a:xfrm>
            <a:off x="542924" y="1745912"/>
            <a:ext cx="11028345" cy="3363178"/>
            <a:chOff x="542924" y="1745912"/>
            <a:chExt cx="11028345" cy="3363178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942C500-F0E4-4B36-BF74-E4F2AF3CF6FE}"/>
                </a:ext>
              </a:extLst>
            </p:cNvPr>
            <p:cNvSpPr txBox="1"/>
            <p:nvPr/>
          </p:nvSpPr>
          <p:spPr>
            <a:xfrm>
              <a:off x="6353174" y="1745912"/>
              <a:ext cx="52180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Simple slipstream algorithm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algoritmus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ventus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umbra simplex)</a:t>
              </a:r>
              <a:endParaRPr lang="de-DE" sz="1600" dirty="0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0241400-1E04-4660-8565-CBB897314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924" y="1842015"/>
              <a:ext cx="5810250" cy="326707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9D745AE-3507-429C-A61F-E076A96E94FA}"/>
                </a:ext>
              </a:extLst>
            </p:cNvPr>
            <p:cNvSpPr txBox="1"/>
            <p:nvPr/>
          </p:nvSpPr>
          <p:spPr>
            <a:xfrm>
              <a:off x="2963144" y="3955657"/>
              <a:ext cx="53655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Double slipstream algorithm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algoritmus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ventus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umbra duplex)</a:t>
              </a:r>
              <a:endParaRPr lang="de-DE" dirty="0"/>
            </a:p>
          </p:txBody>
        </p:sp>
        <p:sp>
          <p:nvSpPr>
            <p:cNvPr id="27" name="Pfeil: nach rechts 26">
              <a:extLst>
                <a:ext uri="{FF2B5EF4-FFF2-40B4-BE49-F238E27FC236}">
                  <a16:creationId xmlns:a16="http://schemas.microsoft.com/office/drawing/2014/main" id="{E1D9C611-D78B-4AAC-992C-A880E5E91632}"/>
                </a:ext>
              </a:extLst>
            </p:cNvPr>
            <p:cNvSpPr/>
            <p:nvPr/>
          </p:nvSpPr>
          <p:spPr>
            <a:xfrm rot="10800000">
              <a:off x="2166786" y="4047940"/>
              <a:ext cx="796358" cy="419615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Pfeil: nach rechts 27">
              <a:extLst>
                <a:ext uri="{FF2B5EF4-FFF2-40B4-BE49-F238E27FC236}">
                  <a16:creationId xmlns:a16="http://schemas.microsoft.com/office/drawing/2014/main" id="{A79E0461-D474-4D0B-AA1F-1046309D018C}"/>
                </a:ext>
              </a:extLst>
            </p:cNvPr>
            <p:cNvSpPr/>
            <p:nvPr/>
          </p:nvSpPr>
          <p:spPr>
            <a:xfrm rot="10800000">
              <a:off x="2600825" y="3556061"/>
              <a:ext cx="796358" cy="419615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Pfeil: nach rechts 28">
              <a:extLst>
                <a:ext uri="{FF2B5EF4-FFF2-40B4-BE49-F238E27FC236}">
                  <a16:creationId xmlns:a16="http://schemas.microsoft.com/office/drawing/2014/main" id="{3C41369E-ADBF-40DB-B53E-64065E9A1E6D}"/>
                </a:ext>
              </a:extLst>
            </p:cNvPr>
            <p:cNvSpPr/>
            <p:nvPr/>
          </p:nvSpPr>
          <p:spPr>
            <a:xfrm rot="10800000">
              <a:off x="5742224" y="2552155"/>
              <a:ext cx="796358" cy="419615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1489614-A762-455B-B582-8E76E213F4FF}"/>
              </a:ext>
            </a:extLst>
          </p:cNvPr>
          <p:cNvGrpSpPr/>
          <p:nvPr/>
        </p:nvGrpSpPr>
        <p:grpSpPr>
          <a:xfrm>
            <a:off x="7243062" y="5023868"/>
            <a:ext cx="4561002" cy="646331"/>
            <a:chOff x="7460941" y="3406114"/>
            <a:chExt cx="4561002" cy="646331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28CECDB9-9150-4F6C-975B-BB36D2E14724}"/>
                </a:ext>
              </a:extLst>
            </p:cNvPr>
            <p:cNvSpPr txBox="1"/>
            <p:nvPr/>
          </p:nvSpPr>
          <p:spPr>
            <a:xfrm>
              <a:off x="8400439" y="3406114"/>
              <a:ext cx="362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a.k.a. “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algoritmus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subligar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fluvius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(scientifically not correct!)</a:t>
              </a:r>
              <a:endParaRPr lang="de-DE" dirty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E093CAA-3A09-452B-8624-4A4DCC09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0941" y="3499907"/>
              <a:ext cx="939497" cy="47228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1A687398-DABE-468A-84DB-DF5A1E3C299E}"/>
              </a:ext>
            </a:extLst>
          </p:cNvPr>
          <p:cNvSpPr txBox="1"/>
          <p:nvPr/>
        </p:nvSpPr>
        <p:spPr>
          <a:xfrm>
            <a:off x="8668518" y="434826"/>
            <a:ext cx="308386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&gt;&gt; Live Demo 2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7AB186F3-D277-4264-9CF6-682DC767D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988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5019180" cy="621269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#3 </a:t>
            </a:r>
            <a:r>
              <a:rPr lang="de-DE" sz="3200" dirty="0" err="1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Hoofprint</a:t>
            </a:r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Analysis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E6F401-8A43-458E-9C2B-83C70163F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5" y="1550702"/>
            <a:ext cx="7315200" cy="46767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23BE6D2-F958-49DA-8CD6-DC32E05F2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905" y="2933672"/>
            <a:ext cx="7377995" cy="24839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6837056-F1E6-4D90-AD2B-42B9A36F01C3}"/>
              </a:ext>
            </a:extLst>
          </p:cNvPr>
          <p:cNvSpPr txBox="1"/>
          <p:nvPr/>
        </p:nvSpPr>
        <p:spPr>
          <a:xfrm>
            <a:off x="7937184" y="2255123"/>
            <a:ext cx="39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HPA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2018]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1C0F7C9-D042-4EFD-BD8F-CA3E2E407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423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5019180" cy="621269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#3 </a:t>
            </a:r>
            <a:r>
              <a:rPr lang="de-DE" sz="3200" dirty="0" err="1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Hoofprint</a:t>
            </a:r>
            <a:r>
              <a:rPr lang="de-DE" sz="3200" dirty="0">
                <a:solidFill>
                  <a:srgbClr val="D9D9D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Analysis</a:t>
            </a:r>
          </a:p>
        </p:txBody>
      </p:sp>
      <p:pic>
        <p:nvPicPr>
          <p:cNvPr id="2" name="hpa">
            <a:hlinkClick r:id="" action="ppaction://media"/>
            <a:extLst>
              <a:ext uri="{FF2B5EF4-FFF2-40B4-BE49-F238E27FC236}">
                <a16:creationId xmlns:a16="http://schemas.microsoft.com/office/drawing/2014/main" id="{9089FE2E-9D45-470D-9617-9D2BFCE3CB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72784" y="1537836"/>
            <a:ext cx="8337140" cy="468964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5F7E57-3B33-44AE-B63A-C99875567C7B}"/>
              </a:ext>
            </a:extLst>
          </p:cNvPr>
          <p:cNvSpPr txBox="1"/>
          <p:nvPr/>
        </p:nvSpPr>
        <p:spPr>
          <a:xfrm>
            <a:off x="94540" y="4456042"/>
            <a:ext cx="2905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00" dirty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F5DE16-F218-411D-9B2C-A23540CABDA3}"/>
              </a:ext>
            </a:extLst>
          </p:cNvPr>
          <p:cNvSpPr txBox="1"/>
          <p:nvPr/>
        </p:nvSpPr>
        <p:spPr>
          <a:xfrm>
            <a:off x="186748" y="5829081"/>
            <a:ext cx="280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2018]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0272AA-56DE-497F-A4C4-791365A76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424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-75997" y="-8795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5997080" cy="621269"/>
          </a:xfrm>
          <a:prstGeom prst="rect">
            <a:avLst/>
          </a:prstGeom>
          <a:solidFill>
            <a:srgbClr val="CC1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#4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Splashwater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</a:t>
            </a:r>
            <a:endParaRPr lang="de-DE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474B5F-6FE9-4093-B3E8-70773C512BF1}"/>
              </a:ext>
            </a:extLst>
          </p:cNvPr>
          <p:cNvSpPr txBox="1"/>
          <p:nvPr/>
        </p:nvSpPr>
        <p:spPr>
          <a:xfrm>
            <a:off x="3622149" y="1577240"/>
            <a:ext cx="841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Squirt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Log(S) = 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 ⇒ (( 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Rnd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 (SQL) 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Rnd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 (SQP) 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Rnd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SQCol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) ))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30420F-1178-41D0-8514-9BFDB2808244}"/>
              </a:ext>
            </a:extLst>
          </p:cNvPr>
          <p:cNvSpPr txBox="1"/>
          <p:nvPr/>
        </p:nvSpPr>
        <p:spPr>
          <a:xfrm>
            <a:off x="4408807" y="2993074"/>
            <a:ext cx="294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SQL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Squirt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DB03C91-5A2D-4088-97F2-32960FA1EBFE}"/>
              </a:ext>
            </a:extLst>
          </p:cNvPr>
          <p:cNvSpPr txBox="1"/>
          <p:nvPr/>
        </p:nvSpPr>
        <p:spPr>
          <a:xfrm>
            <a:off x="6335912" y="3635147"/>
            <a:ext cx="310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SQP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Squirt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Pattern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A1CB27-7D87-42C0-8D53-366C9A9A3AFE}"/>
              </a:ext>
            </a:extLst>
          </p:cNvPr>
          <p:cNvSpPr txBox="1"/>
          <p:nvPr/>
        </p:nvSpPr>
        <p:spPr>
          <a:xfrm>
            <a:off x="7825486" y="4279027"/>
            <a:ext cx="3790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SQCol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Squirt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Colour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Fifteen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Shades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Grey)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21BF8E9-02C8-4889-BD96-843F59E9DB9A}"/>
              </a:ext>
            </a:extLst>
          </p:cNvPr>
          <p:cNvCxnSpPr>
            <a:cxnSpLocks/>
          </p:cNvCxnSpPr>
          <p:nvPr/>
        </p:nvCxnSpPr>
        <p:spPr>
          <a:xfrm flipH="1">
            <a:off x="9720784" y="2578973"/>
            <a:ext cx="974110" cy="1839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32C6B73-6F5E-4A48-9725-21697D3A4534}"/>
              </a:ext>
            </a:extLst>
          </p:cNvPr>
          <p:cNvCxnSpPr>
            <a:cxnSpLocks/>
          </p:cNvCxnSpPr>
          <p:nvPr/>
        </p:nvCxnSpPr>
        <p:spPr>
          <a:xfrm flipH="1">
            <a:off x="7825486" y="2531347"/>
            <a:ext cx="1184043" cy="1255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FAA2002-22B2-453C-AA23-9DB4259F36C4}"/>
              </a:ext>
            </a:extLst>
          </p:cNvPr>
          <p:cNvCxnSpPr>
            <a:cxnSpLocks/>
          </p:cNvCxnSpPr>
          <p:nvPr/>
        </p:nvCxnSpPr>
        <p:spPr>
          <a:xfrm flipH="1">
            <a:off x="6476116" y="2531347"/>
            <a:ext cx="964590" cy="64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77820234-461C-4477-899A-D0FE887A7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7"/>
          <a:stretch/>
        </p:blipFill>
        <p:spPr>
          <a:xfrm>
            <a:off x="474523" y="1725777"/>
            <a:ext cx="2952294" cy="42881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0142A360-63E9-486F-A91D-0BA959A8A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903" y="4597585"/>
            <a:ext cx="2943225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D9355C9C-6B24-4FEE-AB04-33BE28E31289}"/>
              </a:ext>
            </a:extLst>
          </p:cNvPr>
          <p:cNvCxnSpPr/>
          <p:nvPr/>
        </p:nvCxnSpPr>
        <p:spPr>
          <a:xfrm flipH="1">
            <a:off x="4219962" y="5733936"/>
            <a:ext cx="4990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9BA8F2B-ADC7-497F-AA42-D3C16631EF7F}"/>
              </a:ext>
            </a:extLst>
          </p:cNvPr>
          <p:cNvSpPr txBox="1"/>
          <p:nvPr/>
        </p:nvSpPr>
        <p:spPr>
          <a:xfrm>
            <a:off x="4696459" y="5546363"/>
            <a:ext cx="59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46C40C2E-4200-488A-898D-76A27F7C74FD}"/>
              </a:ext>
            </a:extLst>
          </p:cNvPr>
          <p:cNvCxnSpPr>
            <a:cxnSpLocks/>
          </p:cNvCxnSpPr>
          <p:nvPr/>
        </p:nvCxnSpPr>
        <p:spPr>
          <a:xfrm>
            <a:off x="5226055" y="5733570"/>
            <a:ext cx="4990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A6661C1C-5CAB-4463-BCB3-B779B09335AE}"/>
              </a:ext>
            </a:extLst>
          </p:cNvPr>
          <p:cNvSpPr txBox="1"/>
          <p:nvPr/>
        </p:nvSpPr>
        <p:spPr>
          <a:xfrm>
            <a:off x="4171721" y="5010013"/>
            <a:ext cx="136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SQP/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SQCol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B35600A-992E-46BA-AFED-B2285375C7F0}"/>
              </a:ext>
            </a:extLst>
          </p:cNvPr>
          <p:cNvSpPr txBox="1"/>
          <p:nvPr/>
        </p:nvSpPr>
        <p:spPr>
          <a:xfrm>
            <a:off x="8668518" y="434826"/>
            <a:ext cx="308386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&gt;&gt; Live Demo 3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C130A247-511C-4AB7-A48E-49E85C768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143" y="6320714"/>
            <a:ext cx="1424940" cy="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F21BCB0-6A1F-4D56-811C-A47B7E9CA548}"/>
              </a:ext>
            </a:extLst>
          </p:cNvPr>
          <p:cNvSpPr/>
          <p:nvPr/>
        </p:nvSpPr>
        <p:spPr>
          <a:xfrm>
            <a:off x="0" y="6608993"/>
            <a:ext cx="12192000" cy="248897"/>
          </a:xfrm>
          <a:prstGeom prst="rect">
            <a:avLst/>
          </a:prstGeom>
          <a:solidFill>
            <a:srgbClr val="70AD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73AFBB-0750-4B63-9D34-07722268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94" y="5977564"/>
            <a:ext cx="682209" cy="654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F306AB-DD9A-4852-BA6D-12E1905FF3E5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0AEA23D-424D-4D07-8C76-531E899BD57A}"/>
              </a:ext>
            </a:extLst>
          </p:cNvPr>
          <p:cNvSpPr/>
          <p:nvPr/>
        </p:nvSpPr>
        <p:spPr>
          <a:xfrm>
            <a:off x="479920" y="419615"/>
            <a:ext cx="5997080" cy="621269"/>
          </a:xfrm>
          <a:prstGeom prst="rect">
            <a:avLst/>
          </a:prstGeom>
          <a:solidFill>
            <a:srgbClr val="CC1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#4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Splashwater</a:t>
            </a:r>
            <a:r>
              <a:rPr lang="de-DE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Algorithm</a:t>
            </a:r>
            <a:endParaRPr lang="de-DE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15AE7D2-1EE9-4338-B8E3-67CDB31ACA84}"/>
              </a:ext>
            </a:extLst>
          </p:cNvPr>
          <p:cNvGrpSpPr/>
          <p:nvPr/>
        </p:nvGrpSpPr>
        <p:grpSpPr>
          <a:xfrm>
            <a:off x="6983887" y="1802574"/>
            <a:ext cx="5316311" cy="3318192"/>
            <a:chOff x="6799692" y="2339662"/>
            <a:chExt cx="5316311" cy="331819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12B001B-5721-431D-B714-140A5F178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6611" y="2339662"/>
              <a:ext cx="3719188" cy="30514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15D7813-0A0D-4B72-8F55-8D4E61E472FC}"/>
                </a:ext>
              </a:extLst>
            </p:cNvPr>
            <p:cNvSpPr txBox="1"/>
            <p:nvPr/>
          </p:nvSpPr>
          <p:spPr>
            <a:xfrm>
              <a:off x="6799692" y="5196189"/>
              <a:ext cx="5316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Source:</a:t>
              </a:r>
            </a:p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https://www.duhner-wattrennen.de/bildergalerie/2018/marc-chilla/</a:t>
              </a: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43CE84A-C2AD-4D8F-B42F-387A4F9F0D4E}"/>
              </a:ext>
            </a:extLst>
          </p:cNvPr>
          <p:cNvSpPr txBox="1"/>
          <p:nvPr/>
        </p:nvSpPr>
        <p:spPr>
          <a:xfrm>
            <a:off x="7168084" y="1040884"/>
            <a:ext cx="4947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on http://matjes-institut.de/gb/gesamtwattalgorithmus/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6B57801-2209-4FE1-A4EE-210F376B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379" y="6320714"/>
            <a:ext cx="1424940" cy="535271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264CA76-C261-4E0E-87AD-66A7E0BA9A60}"/>
              </a:ext>
            </a:extLst>
          </p:cNvPr>
          <p:cNvGrpSpPr/>
          <p:nvPr/>
        </p:nvGrpSpPr>
        <p:grpSpPr>
          <a:xfrm>
            <a:off x="766343" y="1860078"/>
            <a:ext cx="7489704" cy="4059611"/>
            <a:chOff x="780956" y="1764469"/>
            <a:chExt cx="7489704" cy="4059611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34D535E1-6D12-41BA-B47F-CD746ADB6B37}"/>
                </a:ext>
              </a:extLst>
            </p:cNvPr>
            <p:cNvGrpSpPr/>
            <p:nvPr/>
          </p:nvGrpSpPr>
          <p:grpSpPr>
            <a:xfrm>
              <a:off x="780956" y="2367753"/>
              <a:ext cx="7489704" cy="3456327"/>
              <a:chOff x="882051" y="2356121"/>
              <a:chExt cx="7489704" cy="3456327"/>
            </a:xfrm>
          </p:grpSpPr>
          <p:pic>
            <p:nvPicPr>
              <p:cNvPr id="17" name="Grafik 16" descr="Ein Bild, das Objekt enthält.&#10;&#10;Automatisch generierte Beschreibung">
                <a:extLst>
                  <a:ext uri="{FF2B5EF4-FFF2-40B4-BE49-F238E27FC236}">
                    <a16:creationId xmlns:a16="http://schemas.microsoft.com/office/drawing/2014/main" id="{FA5CE4A6-F774-4ADE-81AB-ADDBF0C15D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40" r="1538"/>
              <a:stretch/>
            </p:blipFill>
            <p:spPr>
              <a:xfrm>
                <a:off x="1002766" y="2356121"/>
                <a:ext cx="4429126" cy="28636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6658B0C-C4B9-4CA9-88D5-0C727E8D294F}"/>
                  </a:ext>
                </a:extLst>
              </p:cNvPr>
              <p:cNvSpPr txBox="1"/>
              <p:nvPr/>
            </p:nvSpPr>
            <p:spPr>
              <a:xfrm>
                <a:off x="882051" y="5227673"/>
                <a:ext cx="7489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:r>
                  <a:rPr lang="de-DE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Splashwater</a:t>
                </a: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Lugworm</a:t>
                </a: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endParaRPr lang="de-D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9C39E19-7064-493C-BF1E-8FD2E9846647}"/>
                </a:ext>
              </a:extLst>
            </p:cNvPr>
            <p:cNvSpPr txBox="1"/>
            <p:nvPr/>
          </p:nvSpPr>
          <p:spPr>
            <a:xfrm>
              <a:off x="780956" y="1764469"/>
              <a:ext cx="4792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  <a:r>
                <a:rPr lang="de-DE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Mudflat</a:t>
              </a:r>
              <a:r>
                <a:rPr lang="de-DE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Algorithm</a:t>
              </a:r>
              <a:endParaRPr lang="de-DE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D1B52E7E-B5E0-4439-94D8-B93C97D46582}"/>
              </a:ext>
            </a:extLst>
          </p:cNvPr>
          <p:cNvSpPr txBox="1"/>
          <p:nvPr/>
        </p:nvSpPr>
        <p:spPr>
          <a:xfrm>
            <a:off x="1653101" y="602698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Squirt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endParaRPr lang="de-DE" sz="16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7EED562-5C29-40E3-8C7F-A83B30AFCFB1}"/>
              </a:ext>
            </a:extLst>
          </p:cNvPr>
          <p:cNvCxnSpPr>
            <a:cxnSpLocks/>
          </p:cNvCxnSpPr>
          <p:nvPr/>
        </p:nvCxnSpPr>
        <p:spPr>
          <a:xfrm flipV="1">
            <a:off x="2456327" y="5879208"/>
            <a:ext cx="121815" cy="156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5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Breitbild</PresentationFormat>
  <Paragraphs>255</Paragraphs>
  <Slides>14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Courier New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Krapf</dc:creator>
  <cp:lastModifiedBy>Marco Krapf</cp:lastModifiedBy>
  <cp:revision>26</cp:revision>
  <dcterms:created xsi:type="dcterms:W3CDTF">2019-02-05T06:26:12Z</dcterms:created>
  <dcterms:modified xsi:type="dcterms:W3CDTF">2019-05-11T06:23:46Z</dcterms:modified>
</cp:coreProperties>
</file>